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69" r:id="rId2"/>
    <p:sldId id="304" r:id="rId3"/>
    <p:sldId id="333" r:id="rId4"/>
    <p:sldId id="334" r:id="rId5"/>
    <p:sldId id="335" r:id="rId6"/>
    <p:sldId id="336" r:id="rId7"/>
    <p:sldId id="313" r:id="rId8"/>
    <p:sldId id="338" r:id="rId9"/>
    <p:sldId id="340" r:id="rId10"/>
    <p:sldId id="320" r:id="rId11"/>
    <p:sldId id="265" r:id="rId12"/>
    <p:sldId id="341" r:id="rId13"/>
    <p:sldId id="301" r:id="rId14"/>
    <p:sldId id="343" r:id="rId15"/>
    <p:sldId id="344" r:id="rId16"/>
    <p:sldId id="342" r:id="rId17"/>
    <p:sldId id="312" r:id="rId18"/>
    <p:sldId id="266" r:id="rId19"/>
    <p:sldId id="345" r:id="rId20"/>
    <p:sldId id="314" r:id="rId21"/>
    <p:sldId id="261" r:id="rId22"/>
    <p:sldId id="260" r:id="rId23"/>
    <p:sldId id="308" r:id="rId24"/>
    <p:sldId id="323" r:id="rId25"/>
    <p:sldId id="346" r:id="rId2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4AD"/>
    <a:srgbClr val="D12421"/>
    <a:srgbClr val="00766E"/>
    <a:srgbClr val="E35A26"/>
    <a:srgbClr val="015A74"/>
    <a:srgbClr val="E94744"/>
    <a:srgbClr val="009288"/>
    <a:srgbClr val="F17445"/>
    <a:srgbClr val="EF9322"/>
    <a:srgbClr val="5FB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6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4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7B356-44B7-4C91-9F05-1F5067729FA3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BF2FF-AB26-42B1-B18B-19F5B70C60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8064" y="314326"/>
            <a:ext cx="5467350" cy="51294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>
                    <a:lumMod val="50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338685" y="822746"/>
            <a:ext cx="4466630" cy="23574"/>
            <a:chOff x="3060700" y="4724400"/>
            <a:chExt cx="5955507" cy="314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4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607639" y="459305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-3744" y="0"/>
            <a:ext cx="913588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20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tags" Target="../tags/tag26.xml"/><Relationship Id="rId7" Type="http://schemas.openxmlformats.org/officeDocument/2006/relationships/image" Target="../media/image23.jpe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椭圆 130"/>
          <p:cNvSpPr/>
          <p:nvPr/>
        </p:nvSpPr>
        <p:spPr>
          <a:xfrm>
            <a:off x="1817345" y="876204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sz="1050"/>
          </a:p>
        </p:txBody>
      </p:sp>
      <p:sp>
        <p:nvSpPr>
          <p:cNvPr id="132" name="椭圆 131"/>
          <p:cNvSpPr/>
          <p:nvPr/>
        </p:nvSpPr>
        <p:spPr>
          <a:xfrm>
            <a:off x="3122632" y="876204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sz="1050"/>
          </a:p>
        </p:txBody>
      </p:sp>
      <p:sp>
        <p:nvSpPr>
          <p:cNvPr id="133" name="椭圆 132"/>
          <p:cNvSpPr/>
          <p:nvPr/>
        </p:nvSpPr>
        <p:spPr>
          <a:xfrm>
            <a:off x="4438269" y="876204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sz="1050"/>
          </a:p>
        </p:txBody>
      </p:sp>
      <p:sp>
        <p:nvSpPr>
          <p:cNvPr id="134" name="椭圆 133"/>
          <p:cNvSpPr/>
          <p:nvPr/>
        </p:nvSpPr>
        <p:spPr>
          <a:xfrm>
            <a:off x="5755542" y="876204"/>
            <a:ext cx="1570127" cy="15647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 sz="1050"/>
          </a:p>
        </p:txBody>
      </p:sp>
      <p:grpSp>
        <p:nvGrpSpPr>
          <p:cNvPr id="135" name="组合 134"/>
          <p:cNvGrpSpPr/>
          <p:nvPr/>
        </p:nvGrpSpPr>
        <p:grpSpPr>
          <a:xfrm>
            <a:off x="1939170" y="983459"/>
            <a:ext cx="1354880" cy="1350234"/>
            <a:chOff x="3768359" y="1725446"/>
            <a:chExt cx="1930605" cy="1930605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3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5E66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3233956" y="983459"/>
            <a:ext cx="1354880" cy="1350234"/>
            <a:chOff x="3768359" y="1725446"/>
            <a:chExt cx="1930605" cy="1930605"/>
          </a:xfrm>
        </p:grpSpPr>
        <p:sp>
          <p:nvSpPr>
            <p:cNvPr id="13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4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AB3F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545053" y="983459"/>
            <a:ext cx="1354880" cy="1350234"/>
            <a:chOff x="3768359" y="1725446"/>
            <a:chExt cx="1930605" cy="1930605"/>
          </a:xfrm>
        </p:grpSpPr>
        <p:sp>
          <p:nvSpPr>
            <p:cNvPr id="14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4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850511" y="983459"/>
            <a:ext cx="1354880" cy="1350234"/>
            <a:chOff x="3768359" y="1725446"/>
            <a:chExt cx="1930605" cy="1930605"/>
          </a:xfrm>
        </p:grpSpPr>
        <p:sp>
          <p:nvSpPr>
            <p:cNvPr id="14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4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sp>
        <p:nvSpPr>
          <p:cNvPr id="147" name="矩形 146"/>
          <p:cNvSpPr/>
          <p:nvPr/>
        </p:nvSpPr>
        <p:spPr>
          <a:xfrm>
            <a:off x="2150306" y="1140836"/>
            <a:ext cx="934240" cy="1012462"/>
          </a:xfrm>
          <a:prstGeom prst="rect">
            <a:avLst/>
          </a:prstGeom>
          <a:effectLst/>
        </p:spPr>
        <p:txBody>
          <a:bodyPr wrap="none" lIns="76840" tIns="38420" rIns="76840" bIns="38420">
            <a:spAutoFit/>
          </a:bodyPr>
          <a:lstStyle/>
          <a:p>
            <a:r>
              <a:rPr lang="zh-CN" altLang="en-US" sz="607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</a:t>
            </a:r>
          </a:p>
        </p:txBody>
      </p:sp>
      <p:sp>
        <p:nvSpPr>
          <p:cNvPr id="148" name="矩形 147"/>
          <p:cNvSpPr/>
          <p:nvPr/>
        </p:nvSpPr>
        <p:spPr>
          <a:xfrm>
            <a:off x="3438136" y="1140836"/>
            <a:ext cx="934240" cy="1012462"/>
          </a:xfrm>
          <a:prstGeom prst="rect">
            <a:avLst/>
          </a:prstGeom>
          <a:effectLst/>
        </p:spPr>
        <p:txBody>
          <a:bodyPr wrap="none" lIns="76840" tIns="38420" rIns="76840" bIns="38420">
            <a:spAutoFit/>
          </a:bodyPr>
          <a:lstStyle/>
          <a:p>
            <a:r>
              <a:rPr lang="zh-CN" altLang="en-US" sz="607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</a:p>
        </p:txBody>
      </p:sp>
      <p:sp>
        <p:nvSpPr>
          <p:cNvPr id="149" name="矩形 148"/>
          <p:cNvSpPr/>
          <p:nvPr/>
        </p:nvSpPr>
        <p:spPr>
          <a:xfrm>
            <a:off x="4773588" y="1140836"/>
            <a:ext cx="934240" cy="1012462"/>
          </a:xfrm>
          <a:prstGeom prst="rect">
            <a:avLst/>
          </a:prstGeom>
          <a:effectLst/>
        </p:spPr>
        <p:txBody>
          <a:bodyPr wrap="none" lIns="76840" tIns="38420" rIns="76840" bIns="38420">
            <a:spAutoFit/>
          </a:bodyPr>
          <a:lstStyle/>
          <a:p>
            <a:r>
              <a:rPr lang="zh-CN" altLang="en-US" sz="607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</a:p>
        </p:txBody>
      </p:sp>
      <p:sp>
        <p:nvSpPr>
          <p:cNvPr id="150" name="矩形 149"/>
          <p:cNvSpPr/>
          <p:nvPr/>
        </p:nvSpPr>
        <p:spPr>
          <a:xfrm>
            <a:off x="6079438" y="1108889"/>
            <a:ext cx="934240" cy="1012462"/>
          </a:xfrm>
          <a:prstGeom prst="rect">
            <a:avLst/>
          </a:prstGeom>
          <a:effectLst/>
        </p:spPr>
        <p:txBody>
          <a:bodyPr wrap="none" lIns="76840" tIns="38420" rIns="76840" bIns="38420">
            <a:spAutoFit/>
          </a:bodyPr>
          <a:lstStyle/>
          <a:p>
            <a:r>
              <a:rPr lang="zh-CN" altLang="en-US" sz="607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1493693" y="1607957"/>
            <a:ext cx="323652" cy="322542"/>
            <a:chOff x="3768359" y="1725446"/>
            <a:chExt cx="1930605" cy="1930605"/>
          </a:xfrm>
        </p:grpSpPr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177112" y="1463826"/>
            <a:ext cx="226473" cy="225696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1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grpFill/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3084365" y="941334"/>
            <a:ext cx="162299" cy="161741"/>
            <a:chOff x="3768359" y="1725446"/>
            <a:chExt cx="1930605" cy="1930605"/>
          </a:xfrm>
        </p:grpSpPr>
        <p:sp>
          <p:nvSpPr>
            <p:cNvPr id="1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4448398" y="897952"/>
            <a:ext cx="231590" cy="230795"/>
            <a:chOff x="3768359" y="1725446"/>
            <a:chExt cx="1930605" cy="1930605"/>
          </a:xfrm>
        </p:grpSpPr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4431816" y="2210594"/>
            <a:ext cx="199861" cy="199176"/>
            <a:chOff x="3768359" y="1725446"/>
            <a:chExt cx="1930605" cy="1930605"/>
          </a:xfrm>
        </p:grpSpPr>
        <p:sp>
          <p:nvSpPr>
            <p:cNvPr id="1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3168169" y="2193796"/>
            <a:ext cx="205610" cy="204905"/>
            <a:chOff x="3768359" y="1725446"/>
            <a:chExt cx="1930605" cy="1930605"/>
          </a:xfrm>
        </p:grpSpPr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5788160" y="820440"/>
            <a:ext cx="202458" cy="201764"/>
            <a:chOff x="3768359" y="1725446"/>
            <a:chExt cx="1930605" cy="1930605"/>
          </a:xfrm>
        </p:grpSpPr>
        <p:sp>
          <p:nvSpPr>
            <p:cNvPr id="1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5867844" y="2262677"/>
            <a:ext cx="178882" cy="178268"/>
            <a:chOff x="3768359" y="1725446"/>
            <a:chExt cx="1930605" cy="1930605"/>
          </a:xfrm>
        </p:grpSpPr>
        <p:sp>
          <p:nvSpPr>
            <p:cNvPr id="1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7242203" y="1550467"/>
            <a:ext cx="323652" cy="322542"/>
            <a:chOff x="3768359" y="1725446"/>
            <a:chExt cx="1930605" cy="1930605"/>
          </a:xfrm>
        </p:grpSpPr>
        <p:sp>
          <p:nvSpPr>
            <p:cNvPr id="1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7639173" y="1414208"/>
            <a:ext cx="226473" cy="225696"/>
            <a:chOff x="3768359" y="1725446"/>
            <a:chExt cx="1930605" cy="1930605"/>
          </a:xfrm>
        </p:grpSpPr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DA93E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7973272" y="1608653"/>
            <a:ext cx="162299" cy="161741"/>
            <a:chOff x="3768359" y="1725446"/>
            <a:chExt cx="1930605" cy="1930605"/>
          </a:xfrm>
        </p:grpSpPr>
        <p:sp>
          <p:nvSpPr>
            <p:cNvPr id="18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8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846448" y="1578283"/>
            <a:ext cx="162299" cy="161741"/>
            <a:chOff x="3768359" y="1725446"/>
            <a:chExt cx="1930605" cy="1930605"/>
          </a:xfrm>
        </p:grpSpPr>
        <p:sp>
          <p:nvSpPr>
            <p:cNvPr id="18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18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8564" tIns="34282" rIns="68564" bIns="34282" numCol="1" anchor="t" anchorCtr="0" compatLnSpc="1"/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</p:grpSp>
      <p:sp>
        <p:nvSpPr>
          <p:cNvPr id="187" name="圆角矩形 186"/>
          <p:cNvSpPr/>
          <p:nvPr/>
        </p:nvSpPr>
        <p:spPr>
          <a:xfrm>
            <a:off x="1995848" y="2944820"/>
            <a:ext cx="5437808" cy="504056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zh-CN" altLang="en-US" sz="1050"/>
          </a:p>
        </p:txBody>
      </p:sp>
      <p:sp>
        <p:nvSpPr>
          <p:cNvPr id="188" name="TextBox 187"/>
          <p:cNvSpPr txBox="1"/>
          <p:nvPr/>
        </p:nvSpPr>
        <p:spPr>
          <a:xfrm>
            <a:off x="3367551" y="2929962"/>
            <a:ext cx="2675686" cy="519349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pPr algn="ctr"/>
            <a:r>
              <a:rPr lang="zh-CN" altLang="en-US" sz="27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内蒙古师范大学</a:t>
            </a:r>
            <a:endParaRPr lang="zh-CN" altLang="en-US" sz="277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1835473" y="2916312"/>
            <a:ext cx="719819" cy="57461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0" name="圆角矩形 189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1" name="圆角矩形 190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92" name="Picture 2" descr="C:\Users\Administrator\Desktop\手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1716365" y="3016829"/>
            <a:ext cx="2958790" cy="2876318"/>
          </a:xfrm>
          <a:prstGeom prst="rect">
            <a:avLst/>
          </a:prstGeom>
          <a:noFill/>
        </p:spPr>
      </p:pic>
      <p:sp>
        <p:nvSpPr>
          <p:cNvPr id="193" name="TextBox 7"/>
          <p:cNvSpPr>
            <a:spLocks noChangeArrowheads="1"/>
          </p:cNvSpPr>
          <p:nvPr/>
        </p:nvSpPr>
        <p:spPr bwMode="auto">
          <a:xfrm>
            <a:off x="3377607" y="3952751"/>
            <a:ext cx="29871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rgbClr val="006C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计算机科学技术学院</a:t>
            </a:r>
            <a:endParaRPr lang="zh-CN" altLang="en-US" sz="2400" b="1" dirty="0">
              <a:solidFill>
                <a:srgbClr val="006C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642746" y="5917921"/>
            <a:ext cx="526734" cy="222972"/>
          </a:xfrm>
          <a:prstGeom prst="rect">
            <a:avLst/>
          </a:prstGeom>
          <a:noFill/>
        </p:spPr>
        <p:txBody>
          <a:bodyPr wrap="none" lIns="60795" tIns="30398" rIns="60795" bIns="30398" rtlCol="0">
            <a:spAutoFit/>
          </a:bodyPr>
          <a:lstStyle/>
          <a:p>
            <a:r>
              <a:rPr lang="zh-CN" altLang="en-US" sz="1050" dirty="0"/>
              <a:t>延迟符</a:t>
            </a:r>
          </a:p>
        </p:txBody>
      </p:sp>
      <p:pic>
        <p:nvPicPr>
          <p:cNvPr id="84" name="media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71525" y="-4572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76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5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4.16667E-6 4.81481E-6 L 0.575 4.81481E-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8.33333E-7 -3.7037E-6 L 0.58346 -3.7037E-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6" presetClass="entr" presetSubtype="21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47" grpId="0"/>
      <p:bldP spid="148" grpId="0"/>
      <p:bldP spid="149" grpId="0"/>
      <p:bldP spid="150" grpId="0"/>
      <p:bldP spid="187" grpId="0" animBg="1"/>
      <p:bldP spid="188" grpId="0"/>
      <p:bldP spid="193" grpId="0"/>
      <p:bldP spid="2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二进制</a:t>
            </a:r>
          </a:p>
        </p:txBody>
      </p:sp>
      <p:sp>
        <p:nvSpPr>
          <p:cNvPr id="3" name="空心弧 2"/>
          <p:cNvSpPr/>
          <p:nvPr/>
        </p:nvSpPr>
        <p:spPr>
          <a:xfrm>
            <a:off x="3314509" y="2404075"/>
            <a:ext cx="2512385" cy="2512385"/>
          </a:xfrm>
          <a:prstGeom prst="blockArc">
            <a:avLst>
              <a:gd name="adj1" fmla="val 10800000"/>
              <a:gd name="adj2" fmla="val 0"/>
              <a:gd name="adj3" fmla="val 4000"/>
            </a:avLst>
          </a:prstGeom>
          <a:solidFill>
            <a:srgbClr val="ECE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16200000">
            <a:off x="3093912" y="3481502"/>
            <a:ext cx="113398" cy="9775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9800000">
            <a:off x="3821276" y="2339956"/>
            <a:ext cx="113398" cy="9775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800000">
            <a:off x="5189412" y="2339956"/>
            <a:ext cx="113398" cy="9775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5908117" y="3481502"/>
            <a:ext cx="113398" cy="9775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474146" y="1790654"/>
            <a:ext cx="495930" cy="495930"/>
            <a:chOff x="3474146" y="1609679"/>
            <a:chExt cx="495930" cy="495930"/>
          </a:xfrm>
        </p:grpSpPr>
        <p:grpSp>
          <p:nvGrpSpPr>
            <p:cNvPr id="9" name="组合 8"/>
            <p:cNvGrpSpPr/>
            <p:nvPr/>
          </p:nvGrpSpPr>
          <p:grpSpPr>
            <a:xfrm>
              <a:off x="3474146" y="1609679"/>
              <a:ext cx="495930" cy="495930"/>
              <a:chOff x="3092450" y="4083050"/>
              <a:chExt cx="800100" cy="800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092450" y="4083050"/>
                <a:ext cx="800100" cy="800100"/>
              </a:xfrm>
              <a:prstGeom prst="ellipse">
                <a:avLst/>
              </a:prstGeom>
              <a:solidFill>
                <a:srgbClr val="F9F9F9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rgbClr val="ECECEC"/>
                    </a:gs>
                  </a:gsLst>
                  <a:lin ang="2700000" scaled="1"/>
                  <a:tileRect/>
                </a:gradFill>
              </a:ln>
              <a:effectLst>
                <a:outerShdw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187082" y="4177682"/>
                <a:ext cx="610837" cy="610837"/>
              </a:xfrm>
              <a:prstGeom prst="ellipse">
                <a:avLst/>
              </a:prstGeom>
              <a:solidFill>
                <a:schemeClr val="accent3"/>
              </a:solidFill>
              <a:ln w="19050">
                <a:gradFill flip="none" rotWithShape="1">
                  <a:gsLst>
                    <a:gs pos="0">
                      <a:srgbClr val="DCDCDC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dist="76200" dir="13500000">
                  <a:schemeClr val="accent3">
                    <a:lumMod val="50000"/>
                    <a:alpha val="5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635353" y="1771345"/>
              <a:ext cx="173516" cy="172599"/>
              <a:chOff x="3856417" y="4248125"/>
              <a:chExt cx="409860" cy="407692"/>
            </a:xfrm>
            <a:solidFill>
              <a:schemeClr val="bg1"/>
            </a:solidFill>
          </p:grpSpPr>
          <p:sp>
            <p:nvSpPr>
              <p:cNvPr id="11" name="Freeform 187"/>
              <p:cNvSpPr/>
              <p:nvPr/>
            </p:nvSpPr>
            <p:spPr bwMode="auto">
              <a:xfrm>
                <a:off x="3969183" y="4489921"/>
                <a:ext cx="279745" cy="165896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88"/>
              <p:cNvSpPr/>
              <p:nvPr/>
            </p:nvSpPr>
            <p:spPr bwMode="auto">
              <a:xfrm>
                <a:off x="3856417" y="4489921"/>
                <a:ext cx="279745" cy="165896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189"/>
              <p:cNvSpPr>
                <a:spLocks noEditPoints="1"/>
              </p:cNvSpPr>
              <p:nvPr/>
            </p:nvSpPr>
            <p:spPr bwMode="auto">
              <a:xfrm>
                <a:off x="3950749" y="4248125"/>
                <a:ext cx="202761" cy="204930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90"/>
              <p:cNvSpPr>
                <a:spLocks noChangeArrowheads="1"/>
              </p:cNvSpPr>
              <p:nvPr/>
            </p:nvSpPr>
            <p:spPr bwMode="auto">
              <a:xfrm>
                <a:off x="4200135" y="4356553"/>
                <a:ext cx="30360" cy="10192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91"/>
              <p:cNvSpPr>
                <a:spLocks noChangeArrowheads="1"/>
              </p:cNvSpPr>
              <p:nvPr/>
            </p:nvSpPr>
            <p:spPr bwMode="auto">
              <a:xfrm>
                <a:off x="4164354" y="4392335"/>
                <a:ext cx="101923" cy="303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92"/>
              <p:cNvSpPr>
                <a:spLocks noChangeArrowheads="1"/>
              </p:cNvSpPr>
              <p:nvPr/>
            </p:nvSpPr>
            <p:spPr bwMode="auto">
              <a:xfrm>
                <a:off x="3879187" y="4386913"/>
                <a:ext cx="18433" cy="618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93"/>
              <p:cNvSpPr>
                <a:spLocks noChangeArrowheads="1"/>
              </p:cNvSpPr>
              <p:nvPr/>
            </p:nvSpPr>
            <p:spPr bwMode="auto">
              <a:xfrm>
                <a:off x="3858586" y="4407515"/>
                <a:ext cx="61805" cy="173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2538964" y="3230461"/>
            <a:ext cx="495930" cy="495930"/>
            <a:chOff x="2538964" y="3049486"/>
            <a:chExt cx="495930" cy="495930"/>
          </a:xfrm>
        </p:grpSpPr>
        <p:grpSp>
          <p:nvGrpSpPr>
            <p:cNvPr id="21" name="组合 20"/>
            <p:cNvGrpSpPr/>
            <p:nvPr/>
          </p:nvGrpSpPr>
          <p:grpSpPr>
            <a:xfrm>
              <a:off x="2538964" y="3049486"/>
              <a:ext cx="495930" cy="495930"/>
              <a:chOff x="3092450" y="4083050"/>
              <a:chExt cx="800100" cy="8001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3092450" y="4083050"/>
                <a:ext cx="800100" cy="800100"/>
              </a:xfrm>
              <a:prstGeom prst="ellipse">
                <a:avLst/>
              </a:prstGeom>
              <a:solidFill>
                <a:srgbClr val="F9F9F9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rgbClr val="ECECEC"/>
                    </a:gs>
                  </a:gsLst>
                  <a:lin ang="2700000" scaled="1"/>
                  <a:tileRect/>
                </a:gradFill>
              </a:ln>
              <a:effectLst>
                <a:outerShdw dist="508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187082" y="4177682"/>
                <a:ext cx="610837" cy="610837"/>
              </a:xfrm>
              <a:prstGeom prst="ellipse">
                <a:avLst/>
              </a:prstGeom>
              <a:ln w="19050">
                <a:gradFill flip="none" rotWithShape="1">
                  <a:gsLst>
                    <a:gs pos="0">
                      <a:srgbClr val="DCDCDC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dist="76200" dir="13500000">
                  <a:schemeClr val="accent1">
                    <a:lumMod val="50000"/>
                    <a:alpha val="5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11546" y="3204458"/>
              <a:ext cx="169579" cy="194617"/>
              <a:chOff x="2733098" y="4187405"/>
              <a:chExt cx="484675" cy="556238"/>
            </a:xfrm>
            <a:solidFill>
              <a:schemeClr val="bg1"/>
            </a:solidFill>
          </p:grpSpPr>
          <p:sp>
            <p:nvSpPr>
              <p:cNvPr id="23" name="Oval 302"/>
              <p:cNvSpPr>
                <a:spLocks noChangeArrowheads="1"/>
              </p:cNvSpPr>
              <p:nvPr/>
            </p:nvSpPr>
            <p:spPr bwMode="auto">
              <a:xfrm>
                <a:off x="2849117" y="4187405"/>
                <a:ext cx="84574" cy="10734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303"/>
              <p:cNvSpPr>
                <a:spLocks noEditPoints="1"/>
              </p:cNvSpPr>
              <p:nvPr/>
            </p:nvSpPr>
            <p:spPr bwMode="auto">
              <a:xfrm>
                <a:off x="2733098" y="4304508"/>
                <a:ext cx="310105" cy="439135"/>
              </a:xfrm>
              <a:custGeom>
                <a:avLst/>
                <a:gdLst>
                  <a:gd name="T0" fmla="*/ 121 w 121"/>
                  <a:gd name="T1" fmla="*/ 26 h 171"/>
                  <a:gd name="T2" fmla="*/ 120 w 121"/>
                  <a:gd name="T3" fmla="*/ 26 h 171"/>
                  <a:gd name="T4" fmla="*/ 114 w 121"/>
                  <a:gd name="T5" fmla="*/ 21 h 171"/>
                  <a:gd name="T6" fmla="*/ 90 w 121"/>
                  <a:gd name="T7" fmla="*/ 3 h 171"/>
                  <a:gd name="T8" fmla="*/ 84 w 121"/>
                  <a:gd name="T9" fmla="*/ 1 h 171"/>
                  <a:gd name="T10" fmla="*/ 76 w 121"/>
                  <a:gd name="T11" fmla="*/ 1 h 171"/>
                  <a:gd name="T12" fmla="*/ 74 w 121"/>
                  <a:gd name="T13" fmla="*/ 11 h 171"/>
                  <a:gd name="T14" fmla="*/ 67 w 121"/>
                  <a:gd name="T15" fmla="*/ 42 h 171"/>
                  <a:gd name="T16" fmla="*/ 67 w 121"/>
                  <a:gd name="T17" fmla="*/ 7 h 171"/>
                  <a:gd name="T18" fmla="*/ 58 w 121"/>
                  <a:gd name="T19" fmla="*/ 0 h 171"/>
                  <a:gd name="T20" fmla="*/ 58 w 121"/>
                  <a:gd name="T21" fmla="*/ 9 h 171"/>
                  <a:gd name="T22" fmla="*/ 45 w 121"/>
                  <a:gd name="T23" fmla="*/ 18 h 171"/>
                  <a:gd name="T24" fmla="*/ 40 w 121"/>
                  <a:gd name="T25" fmla="*/ 7 h 171"/>
                  <a:gd name="T26" fmla="*/ 47 w 121"/>
                  <a:gd name="T27" fmla="*/ 0 h 171"/>
                  <a:gd name="T28" fmla="*/ 38 w 121"/>
                  <a:gd name="T29" fmla="*/ 1 h 171"/>
                  <a:gd name="T30" fmla="*/ 3 w 121"/>
                  <a:gd name="T31" fmla="*/ 35 h 171"/>
                  <a:gd name="T32" fmla="*/ 3 w 121"/>
                  <a:gd name="T33" fmla="*/ 36 h 171"/>
                  <a:gd name="T34" fmla="*/ 1 w 121"/>
                  <a:gd name="T35" fmla="*/ 48 h 171"/>
                  <a:gd name="T36" fmla="*/ 2 w 121"/>
                  <a:gd name="T37" fmla="*/ 48 h 171"/>
                  <a:gd name="T38" fmla="*/ 2 w 121"/>
                  <a:gd name="T39" fmla="*/ 50 h 171"/>
                  <a:gd name="T40" fmla="*/ 6 w 121"/>
                  <a:gd name="T41" fmla="*/ 57 h 171"/>
                  <a:gd name="T42" fmla="*/ 20 w 121"/>
                  <a:gd name="T43" fmla="*/ 85 h 171"/>
                  <a:gd name="T44" fmla="*/ 33 w 121"/>
                  <a:gd name="T45" fmla="*/ 90 h 171"/>
                  <a:gd name="T46" fmla="*/ 35 w 121"/>
                  <a:gd name="T47" fmla="*/ 90 h 171"/>
                  <a:gd name="T48" fmla="*/ 60 w 121"/>
                  <a:gd name="T49" fmla="*/ 171 h 171"/>
                  <a:gd name="T50" fmla="*/ 56 w 121"/>
                  <a:gd name="T51" fmla="*/ 110 h 171"/>
                  <a:gd name="T52" fmla="*/ 89 w 121"/>
                  <a:gd name="T53" fmla="*/ 33 h 171"/>
                  <a:gd name="T54" fmla="*/ 93 w 121"/>
                  <a:gd name="T55" fmla="*/ 31 h 171"/>
                  <a:gd name="T56" fmla="*/ 75 w 121"/>
                  <a:gd name="T57" fmla="*/ 45 h 171"/>
                  <a:gd name="T58" fmla="*/ 89 w 121"/>
                  <a:gd name="T59" fmla="*/ 33 h 171"/>
                  <a:gd name="T60" fmla="*/ 30 w 121"/>
                  <a:gd name="T61" fmla="*/ 55 h 171"/>
                  <a:gd name="T62" fmla="*/ 24 w 121"/>
                  <a:gd name="T63" fmla="*/ 44 h 171"/>
                  <a:gd name="T64" fmla="*/ 33 w 121"/>
                  <a:gd name="T65" fmla="*/ 6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71">
                    <a:moveTo>
                      <a:pt x="120" y="42"/>
                    </a:moveTo>
                    <a:cubicBezTo>
                      <a:pt x="120" y="35"/>
                      <a:pt x="121" y="24"/>
                      <a:pt x="121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8" y="2"/>
                      <a:pt x="86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1"/>
                      <a:pt x="78" y="1"/>
                      <a:pt x="76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1"/>
                      <a:pt x="42" y="1"/>
                      <a:pt x="39" y="1"/>
                    </a:cubicBezTo>
                    <a:cubicBezTo>
                      <a:pt x="39" y="1"/>
                      <a:pt x="39" y="1"/>
                      <a:pt x="38" y="1"/>
                    </a:cubicBezTo>
                    <a:cubicBezTo>
                      <a:pt x="36" y="2"/>
                      <a:pt x="33" y="3"/>
                      <a:pt x="31" y="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60"/>
                      <a:pt x="2" y="42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20" y="85"/>
                      <a:pt x="20" y="85"/>
                      <a:pt x="20" y="85"/>
                    </a:cubicBezTo>
                    <a:cubicBezTo>
                      <a:pt x="24" y="82"/>
                      <a:pt x="29" y="80"/>
                      <a:pt x="33" y="78"/>
                    </a:cubicBezTo>
                    <a:cubicBezTo>
                      <a:pt x="33" y="82"/>
                      <a:pt x="33" y="86"/>
                      <a:pt x="33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4" y="90"/>
                      <a:pt x="35" y="90"/>
                    </a:cubicBezTo>
                    <a:cubicBezTo>
                      <a:pt x="37" y="171"/>
                      <a:pt x="37" y="171"/>
                      <a:pt x="37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1" y="161"/>
                      <a:pt x="61" y="148"/>
                      <a:pt x="61" y="134"/>
                    </a:cubicBezTo>
                    <a:cubicBezTo>
                      <a:pt x="58" y="127"/>
                      <a:pt x="56" y="118"/>
                      <a:pt x="56" y="110"/>
                    </a:cubicBezTo>
                    <a:cubicBezTo>
                      <a:pt x="56" y="74"/>
                      <a:pt x="84" y="44"/>
                      <a:pt x="120" y="42"/>
                    </a:cubicBezTo>
                    <a:close/>
                    <a:moveTo>
                      <a:pt x="89" y="33"/>
                    </a:moveTo>
                    <a:cubicBezTo>
                      <a:pt x="89" y="31"/>
                      <a:pt x="89" y="29"/>
                      <a:pt x="89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42"/>
                      <a:pt x="74" y="42"/>
                      <a:pt x="74" y="42"/>
                    </a:cubicBezTo>
                    <a:lnTo>
                      <a:pt x="89" y="33"/>
                    </a:lnTo>
                    <a:close/>
                    <a:moveTo>
                      <a:pt x="33" y="60"/>
                    </a:moveTo>
                    <a:cubicBezTo>
                      <a:pt x="30" y="55"/>
                      <a:pt x="30" y="55"/>
                      <a:pt x="30" y="5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41"/>
                      <a:pt x="33" y="50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304"/>
              <p:cNvSpPr/>
              <p:nvPr/>
            </p:nvSpPr>
            <p:spPr bwMode="auto">
              <a:xfrm>
                <a:off x="2897909" y="4668827"/>
                <a:ext cx="60720" cy="74816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305"/>
              <p:cNvSpPr/>
              <p:nvPr/>
            </p:nvSpPr>
            <p:spPr bwMode="auto">
              <a:xfrm>
                <a:off x="3035614" y="4422694"/>
                <a:ext cx="54214" cy="41203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306"/>
              <p:cNvSpPr/>
              <p:nvPr/>
            </p:nvSpPr>
            <p:spPr bwMode="auto">
              <a:xfrm>
                <a:off x="2964051" y="4430285"/>
                <a:ext cx="61805" cy="5963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307"/>
              <p:cNvSpPr/>
              <p:nvPr/>
            </p:nvSpPr>
            <p:spPr bwMode="auto">
              <a:xfrm>
                <a:off x="2909837" y="4479077"/>
                <a:ext cx="61805" cy="61805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308"/>
              <p:cNvSpPr/>
              <p:nvPr/>
            </p:nvSpPr>
            <p:spPr bwMode="auto">
              <a:xfrm>
                <a:off x="2897909" y="4550640"/>
                <a:ext cx="40119" cy="52046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309"/>
              <p:cNvSpPr/>
              <p:nvPr/>
            </p:nvSpPr>
            <p:spPr bwMode="auto">
              <a:xfrm>
                <a:off x="2905500" y="4612444"/>
                <a:ext cx="58551" cy="6180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310"/>
              <p:cNvSpPr/>
              <p:nvPr/>
            </p:nvSpPr>
            <p:spPr bwMode="auto">
              <a:xfrm>
                <a:off x="2954292" y="4668827"/>
                <a:ext cx="60720" cy="58551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311"/>
              <p:cNvSpPr/>
              <p:nvPr/>
            </p:nvSpPr>
            <p:spPr bwMode="auto">
              <a:xfrm>
                <a:off x="3022602" y="4699187"/>
                <a:ext cx="54214" cy="44456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312"/>
              <p:cNvSpPr/>
              <p:nvPr/>
            </p:nvSpPr>
            <p:spPr bwMode="auto">
              <a:xfrm>
                <a:off x="3087659" y="4674248"/>
                <a:ext cx="60720" cy="58551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313"/>
              <p:cNvSpPr/>
              <p:nvPr/>
            </p:nvSpPr>
            <p:spPr bwMode="auto">
              <a:xfrm>
                <a:off x="3144042" y="4625456"/>
                <a:ext cx="58551" cy="58551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314"/>
              <p:cNvSpPr/>
              <p:nvPr/>
            </p:nvSpPr>
            <p:spPr bwMode="auto">
              <a:xfrm>
                <a:off x="3174402" y="4563651"/>
                <a:ext cx="43371" cy="50962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315"/>
              <p:cNvSpPr/>
              <p:nvPr/>
            </p:nvSpPr>
            <p:spPr bwMode="auto">
              <a:xfrm>
                <a:off x="3148379" y="4492088"/>
                <a:ext cx="59636" cy="58551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316"/>
              <p:cNvSpPr/>
              <p:nvPr/>
            </p:nvSpPr>
            <p:spPr bwMode="auto">
              <a:xfrm>
                <a:off x="3097418" y="4437874"/>
                <a:ext cx="61805" cy="5963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317"/>
              <p:cNvSpPr>
                <a:spLocks noEditPoints="1"/>
              </p:cNvSpPr>
              <p:nvPr/>
            </p:nvSpPr>
            <p:spPr bwMode="auto">
              <a:xfrm>
                <a:off x="2926101" y="4448717"/>
                <a:ext cx="263481" cy="266734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318"/>
              <p:cNvSpPr>
                <a:spLocks noChangeArrowheads="1"/>
              </p:cNvSpPr>
              <p:nvPr/>
            </p:nvSpPr>
            <p:spPr bwMode="auto">
              <a:xfrm>
                <a:off x="2999832" y="4525702"/>
                <a:ext cx="112766" cy="1127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136691" y="1790654"/>
            <a:ext cx="495930" cy="495930"/>
            <a:chOff x="5136691" y="1609679"/>
            <a:chExt cx="495930" cy="495930"/>
          </a:xfrm>
        </p:grpSpPr>
        <p:grpSp>
          <p:nvGrpSpPr>
            <p:cNvPr id="43" name="组合 42"/>
            <p:cNvGrpSpPr/>
            <p:nvPr/>
          </p:nvGrpSpPr>
          <p:grpSpPr>
            <a:xfrm>
              <a:off x="5136691" y="1609679"/>
              <a:ext cx="495930" cy="495930"/>
              <a:chOff x="3092450" y="4083050"/>
              <a:chExt cx="800100" cy="800100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3092450" y="4083050"/>
                <a:ext cx="800100" cy="800100"/>
              </a:xfrm>
              <a:prstGeom prst="ellipse">
                <a:avLst/>
              </a:prstGeom>
              <a:solidFill>
                <a:srgbClr val="F9F9F9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rgbClr val="ECECEC"/>
                    </a:gs>
                  </a:gsLst>
                  <a:lin ang="2700000" scaled="1"/>
                  <a:tileRect/>
                </a:gradFill>
              </a:ln>
              <a:effectLst>
                <a:outerShdw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187082" y="4177682"/>
                <a:ext cx="610837" cy="610837"/>
              </a:xfrm>
              <a:prstGeom prst="ellipse">
                <a:avLst/>
              </a:prstGeom>
              <a:solidFill>
                <a:schemeClr val="accent2"/>
              </a:solidFill>
              <a:ln w="19050">
                <a:gradFill flip="none" rotWithShape="1">
                  <a:gsLst>
                    <a:gs pos="0">
                      <a:srgbClr val="DCDCDC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dist="76200" dir="13500000">
                  <a:schemeClr val="accent2">
                    <a:lumMod val="50000"/>
                    <a:alpha val="5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5283355" y="1787248"/>
              <a:ext cx="219920" cy="149813"/>
              <a:chOff x="4895160" y="4287159"/>
              <a:chExt cx="571418" cy="389258"/>
            </a:xfrm>
            <a:solidFill>
              <a:schemeClr val="bg1"/>
            </a:solidFill>
          </p:grpSpPr>
          <p:sp>
            <p:nvSpPr>
              <p:cNvPr id="45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333"/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334"/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335"/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6080532" y="3230461"/>
            <a:ext cx="495930" cy="495930"/>
            <a:chOff x="6080532" y="3049486"/>
            <a:chExt cx="495930" cy="495930"/>
          </a:xfrm>
        </p:grpSpPr>
        <p:grpSp>
          <p:nvGrpSpPr>
            <p:cNvPr id="57" name="组合 56"/>
            <p:cNvGrpSpPr/>
            <p:nvPr/>
          </p:nvGrpSpPr>
          <p:grpSpPr>
            <a:xfrm>
              <a:off x="6080532" y="3049486"/>
              <a:ext cx="495930" cy="495930"/>
              <a:chOff x="3092450" y="4083050"/>
              <a:chExt cx="800100" cy="800100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092450" y="4083050"/>
                <a:ext cx="800100" cy="800100"/>
              </a:xfrm>
              <a:prstGeom prst="ellipse">
                <a:avLst/>
              </a:prstGeom>
              <a:solidFill>
                <a:srgbClr val="F9F9F9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rgbClr val="ECECEC"/>
                    </a:gs>
                  </a:gsLst>
                  <a:lin ang="2700000" scaled="1"/>
                  <a:tileRect/>
                </a:gradFill>
              </a:ln>
              <a:effectLst>
                <a:outerShdw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187082" y="4177682"/>
                <a:ext cx="610837" cy="610837"/>
              </a:xfrm>
              <a:prstGeom prst="ellipse">
                <a:avLst/>
              </a:prstGeom>
              <a:solidFill>
                <a:schemeClr val="accent4"/>
              </a:solidFill>
              <a:ln w="19050">
                <a:gradFill flip="none" rotWithShape="1">
                  <a:gsLst>
                    <a:gs pos="0">
                      <a:srgbClr val="DCDCDC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dist="63500" dir="13500000">
                  <a:schemeClr val="accent4">
                    <a:lumMod val="50000"/>
                    <a:alpha val="5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257589" y="3233458"/>
              <a:ext cx="153266" cy="136193"/>
              <a:chOff x="6007636" y="4287159"/>
              <a:chExt cx="438051" cy="389258"/>
            </a:xfrm>
            <a:solidFill>
              <a:schemeClr val="bg1"/>
            </a:solidFill>
          </p:grpSpPr>
          <p:sp>
            <p:nvSpPr>
              <p:cNvPr id="59" name="Freeform 824"/>
              <p:cNvSpPr>
                <a:spLocks noEditPoints="1"/>
              </p:cNvSpPr>
              <p:nvPr/>
            </p:nvSpPr>
            <p:spPr bwMode="auto">
              <a:xfrm>
                <a:off x="6007636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6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6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5 w 171"/>
                  <a:gd name="T25" fmla="*/ 19 h 152"/>
                  <a:gd name="T26" fmla="*/ 132 w 171"/>
                  <a:gd name="T27" fmla="*/ 12 h 152"/>
                  <a:gd name="T28" fmla="*/ 111 w 171"/>
                  <a:gd name="T29" fmla="*/ 12 h 152"/>
                  <a:gd name="T30" fmla="*/ 118 w 171"/>
                  <a:gd name="T31" fmla="*/ 19 h 152"/>
                  <a:gd name="T32" fmla="*/ 111 w 171"/>
                  <a:gd name="T33" fmla="*/ 26 h 152"/>
                  <a:gd name="T34" fmla="*/ 103 w 171"/>
                  <a:gd name="T35" fmla="*/ 19 h 152"/>
                  <a:gd name="T36" fmla="*/ 111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3" y="152"/>
                      <a:pt x="6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5" y="23"/>
                      <a:pt x="125" y="19"/>
                    </a:cubicBezTo>
                    <a:cubicBezTo>
                      <a:pt x="125" y="15"/>
                      <a:pt x="128" y="12"/>
                      <a:pt x="132" y="12"/>
                    </a:cubicBezTo>
                    <a:close/>
                    <a:moveTo>
                      <a:pt x="111" y="12"/>
                    </a:moveTo>
                    <a:cubicBezTo>
                      <a:pt x="115" y="12"/>
                      <a:pt x="118" y="15"/>
                      <a:pt x="118" y="19"/>
                    </a:cubicBezTo>
                    <a:cubicBezTo>
                      <a:pt x="118" y="23"/>
                      <a:pt x="115" y="26"/>
                      <a:pt x="111" y="26"/>
                    </a:cubicBezTo>
                    <a:cubicBezTo>
                      <a:pt x="107" y="26"/>
                      <a:pt x="103" y="23"/>
                      <a:pt x="103" y="19"/>
                    </a:cubicBezTo>
                    <a:cubicBezTo>
                      <a:pt x="103" y="15"/>
                      <a:pt x="107" y="12"/>
                      <a:pt x="111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825"/>
              <p:cNvSpPr/>
              <p:nvPr/>
            </p:nvSpPr>
            <p:spPr bwMode="auto">
              <a:xfrm>
                <a:off x="6287381" y="4404262"/>
                <a:ext cx="40119" cy="33613"/>
              </a:xfrm>
              <a:custGeom>
                <a:avLst/>
                <a:gdLst>
                  <a:gd name="T0" fmla="*/ 16 w 16"/>
                  <a:gd name="T1" fmla="*/ 11 h 13"/>
                  <a:gd name="T2" fmla="*/ 13 w 16"/>
                  <a:gd name="T3" fmla="*/ 13 h 13"/>
                  <a:gd name="T4" fmla="*/ 2 w 16"/>
                  <a:gd name="T5" fmla="*/ 13 h 13"/>
                  <a:gd name="T6" fmla="*/ 0 w 16"/>
                  <a:gd name="T7" fmla="*/ 11 h 13"/>
                  <a:gd name="T8" fmla="*/ 0 w 16"/>
                  <a:gd name="T9" fmla="*/ 2 h 13"/>
                  <a:gd name="T10" fmla="*/ 2 w 16"/>
                  <a:gd name="T11" fmla="*/ 0 h 13"/>
                  <a:gd name="T12" fmla="*/ 13 w 16"/>
                  <a:gd name="T13" fmla="*/ 0 h 13"/>
                  <a:gd name="T14" fmla="*/ 16 w 16"/>
                  <a:gd name="T15" fmla="*/ 2 h 13"/>
                  <a:gd name="T16" fmla="*/ 16 w 16"/>
                  <a:gd name="T1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16" y="11"/>
                    </a:moveTo>
                    <a:cubicBezTo>
                      <a:pt x="16" y="12"/>
                      <a:pt x="15" y="13"/>
                      <a:pt x="1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6" y="1"/>
                      <a:pt x="16" y="2"/>
                    </a:cubicBezTo>
                    <a:lnTo>
                      <a:pt x="1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826"/>
              <p:cNvSpPr/>
              <p:nvPr/>
            </p:nvSpPr>
            <p:spPr bwMode="auto">
              <a:xfrm>
                <a:off x="6222324" y="4435706"/>
                <a:ext cx="46625" cy="48793"/>
              </a:xfrm>
              <a:custGeom>
                <a:avLst/>
                <a:gdLst>
                  <a:gd name="T0" fmla="*/ 17 w 18"/>
                  <a:gd name="T1" fmla="*/ 4 h 19"/>
                  <a:gd name="T2" fmla="*/ 18 w 18"/>
                  <a:gd name="T3" fmla="*/ 8 h 19"/>
                  <a:gd name="T4" fmla="*/ 12 w 18"/>
                  <a:gd name="T5" fmla="*/ 17 h 19"/>
                  <a:gd name="T6" fmla="*/ 9 w 18"/>
                  <a:gd name="T7" fmla="*/ 18 h 19"/>
                  <a:gd name="T8" fmla="*/ 1 w 18"/>
                  <a:gd name="T9" fmla="*/ 14 h 19"/>
                  <a:gd name="T10" fmla="*/ 0 w 18"/>
                  <a:gd name="T11" fmla="*/ 11 h 19"/>
                  <a:gd name="T12" fmla="*/ 6 w 18"/>
                  <a:gd name="T13" fmla="*/ 1 h 19"/>
                  <a:gd name="T14" fmla="*/ 9 w 18"/>
                  <a:gd name="T15" fmla="*/ 0 h 19"/>
                  <a:gd name="T16" fmla="*/ 17 w 18"/>
                  <a:gd name="T1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7" y="4"/>
                    </a:moveTo>
                    <a:cubicBezTo>
                      <a:pt x="18" y="5"/>
                      <a:pt x="18" y="7"/>
                      <a:pt x="18" y="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9"/>
                      <a:pt x="10" y="19"/>
                      <a:pt x="9" y="18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lnTo>
                      <a:pt x="1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827"/>
              <p:cNvSpPr/>
              <p:nvPr/>
            </p:nvSpPr>
            <p:spPr bwMode="auto">
              <a:xfrm>
                <a:off x="6225577" y="4505100"/>
                <a:ext cx="45540" cy="50962"/>
              </a:xfrm>
              <a:custGeom>
                <a:avLst/>
                <a:gdLst>
                  <a:gd name="T0" fmla="*/ 9 w 18"/>
                  <a:gd name="T1" fmla="*/ 1 h 20"/>
                  <a:gd name="T2" fmla="*/ 12 w 18"/>
                  <a:gd name="T3" fmla="*/ 2 h 20"/>
                  <a:gd name="T4" fmla="*/ 18 w 18"/>
                  <a:gd name="T5" fmla="*/ 12 h 20"/>
                  <a:gd name="T6" fmla="*/ 17 w 18"/>
                  <a:gd name="T7" fmla="*/ 15 h 20"/>
                  <a:gd name="T8" fmla="*/ 9 w 18"/>
                  <a:gd name="T9" fmla="*/ 19 h 20"/>
                  <a:gd name="T10" fmla="*/ 6 w 18"/>
                  <a:gd name="T11" fmla="*/ 18 h 20"/>
                  <a:gd name="T12" fmla="*/ 0 w 18"/>
                  <a:gd name="T13" fmla="*/ 9 h 20"/>
                  <a:gd name="T14" fmla="*/ 1 w 18"/>
                  <a:gd name="T15" fmla="*/ 5 h 20"/>
                  <a:gd name="T16" fmla="*/ 9 w 18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0">
                    <a:moveTo>
                      <a:pt x="9" y="1"/>
                    </a:moveTo>
                    <a:cubicBezTo>
                      <a:pt x="10" y="0"/>
                      <a:pt x="11" y="1"/>
                      <a:pt x="12" y="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4"/>
                      <a:pt x="17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7" y="20"/>
                      <a:pt x="6" y="1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6"/>
                      <a:pt x="1" y="5"/>
                    </a:cubicBezTo>
                    <a:lnTo>
                      <a:pt x="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828"/>
              <p:cNvSpPr/>
              <p:nvPr/>
            </p:nvSpPr>
            <p:spPr bwMode="auto">
              <a:xfrm>
                <a:off x="6291718" y="4548471"/>
                <a:ext cx="41203" cy="33613"/>
              </a:xfrm>
              <a:custGeom>
                <a:avLst/>
                <a:gdLst>
                  <a:gd name="T0" fmla="*/ 0 w 16"/>
                  <a:gd name="T1" fmla="*/ 2 h 13"/>
                  <a:gd name="T2" fmla="*/ 2 w 16"/>
                  <a:gd name="T3" fmla="*/ 0 h 13"/>
                  <a:gd name="T4" fmla="*/ 13 w 16"/>
                  <a:gd name="T5" fmla="*/ 0 h 13"/>
                  <a:gd name="T6" fmla="*/ 16 w 16"/>
                  <a:gd name="T7" fmla="*/ 2 h 13"/>
                  <a:gd name="T8" fmla="*/ 16 w 16"/>
                  <a:gd name="T9" fmla="*/ 10 h 13"/>
                  <a:gd name="T10" fmla="*/ 13 w 16"/>
                  <a:gd name="T11" fmla="*/ 13 h 13"/>
                  <a:gd name="T12" fmla="*/ 2 w 16"/>
                  <a:gd name="T13" fmla="*/ 13 h 13"/>
                  <a:gd name="T14" fmla="*/ 0 w 16"/>
                  <a:gd name="T15" fmla="*/ 10 h 13"/>
                  <a:gd name="T16" fmla="*/ 0 w 16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2"/>
                      <a:pt x="15" y="13"/>
                      <a:pt x="1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829"/>
              <p:cNvSpPr/>
              <p:nvPr/>
            </p:nvSpPr>
            <p:spPr bwMode="auto">
              <a:xfrm>
                <a:off x="6348101" y="4501847"/>
                <a:ext cx="48793" cy="48793"/>
              </a:xfrm>
              <a:custGeom>
                <a:avLst/>
                <a:gdLst>
                  <a:gd name="T0" fmla="*/ 2 w 19"/>
                  <a:gd name="T1" fmla="*/ 14 h 19"/>
                  <a:gd name="T2" fmla="*/ 1 w 19"/>
                  <a:gd name="T3" fmla="*/ 11 h 19"/>
                  <a:gd name="T4" fmla="*/ 6 w 19"/>
                  <a:gd name="T5" fmla="*/ 1 h 19"/>
                  <a:gd name="T6" fmla="*/ 10 w 19"/>
                  <a:gd name="T7" fmla="*/ 0 h 19"/>
                  <a:gd name="T8" fmla="*/ 17 w 19"/>
                  <a:gd name="T9" fmla="*/ 5 h 19"/>
                  <a:gd name="T10" fmla="*/ 18 w 19"/>
                  <a:gd name="T11" fmla="*/ 8 h 19"/>
                  <a:gd name="T12" fmla="*/ 12 w 19"/>
                  <a:gd name="T13" fmla="*/ 18 h 19"/>
                  <a:gd name="T14" fmla="*/ 9 w 19"/>
                  <a:gd name="T15" fmla="*/ 19 h 19"/>
                  <a:gd name="T16" fmla="*/ 2 w 19"/>
                  <a:gd name="T1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9">
                    <a:moveTo>
                      <a:pt x="2" y="14"/>
                    </a:moveTo>
                    <a:cubicBezTo>
                      <a:pt x="1" y="14"/>
                      <a:pt x="0" y="12"/>
                      <a:pt x="1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7"/>
                      <a:pt x="18" y="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0" y="19"/>
                      <a:pt x="9" y="19"/>
                    </a:cubicBez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830"/>
              <p:cNvSpPr/>
              <p:nvPr/>
            </p:nvSpPr>
            <p:spPr bwMode="auto">
              <a:xfrm>
                <a:off x="6345932" y="4430285"/>
                <a:ext cx="48793" cy="48793"/>
              </a:xfrm>
              <a:custGeom>
                <a:avLst/>
                <a:gdLst>
                  <a:gd name="T0" fmla="*/ 10 w 19"/>
                  <a:gd name="T1" fmla="*/ 19 h 19"/>
                  <a:gd name="T2" fmla="*/ 6 w 19"/>
                  <a:gd name="T3" fmla="*/ 18 h 19"/>
                  <a:gd name="T4" fmla="*/ 1 w 19"/>
                  <a:gd name="T5" fmla="*/ 8 h 19"/>
                  <a:gd name="T6" fmla="*/ 2 w 19"/>
                  <a:gd name="T7" fmla="*/ 5 h 19"/>
                  <a:gd name="T8" fmla="*/ 9 w 19"/>
                  <a:gd name="T9" fmla="*/ 1 h 19"/>
                  <a:gd name="T10" fmla="*/ 12 w 19"/>
                  <a:gd name="T11" fmla="*/ 2 h 19"/>
                  <a:gd name="T12" fmla="*/ 18 w 19"/>
                  <a:gd name="T13" fmla="*/ 11 h 19"/>
                  <a:gd name="T14" fmla="*/ 17 w 19"/>
                  <a:gd name="T15" fmla="*/ 14 h 19"/>
                  <a:gd name="T16" fmla="*/ 10 w 19"/>
                  <a:gd name="T1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9">
                    <a:moveTo>
                      <a:pt x="10" y="19"/>
                    </a:moveTo>
                    <a:cubicBezTo>
                      <a:pt x="9" y="19"/>
                      <a:pt x="7" y="19"/>
                      <a:pt x="6" y="1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5"/>
                      <a:pt x="2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2" y="0"/>
                      <a:pt x="12" y="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2"/>
                      <a:pt x="18" y="14"/>
                      <a:pt x="17" y="14"/>
                    </a:cubicBezTo>
                    <a:lnTo>
                      <a:pt x="1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831"/>
              <p:cNvSpPr>
                <a:spLocks noEditPoints="1"/>
              </p:cNvSpPr>
              <p:nvPr/>
            </p:nvSpPr>
            <p:spPr bwMode="auto">
              <a:xfrm>
                <a:off x="6246178" y="4428116"/>
                <a:ext cx="127945" cy="127945"/>
              </a:xfrm>
              <a:custGeom>
                <a:avLst/>
                <a:gdLst>
                  <a:gd name="T0" fmla="*/ 25 w 50"/>
                  <a:gd name="T1" fmla="*/ 0 h 50"/>
                  <a:gd name="T2" fmla="*/ 0 w 50"/>
                  <a:gd name="T3" fmla="*/ 25 h 50"/>
                  <a:gd name="T4" fmla="*/ 25 w 50"/>
                  <a:gd name="T5" fmla="*/ 50 h 50"/>
                  <a:gd name="T6" fmla="*/ 50 w 50"/>
                  <a:gd name="T7" fmla="*/ 25 h 50"/>
                  <a:gd name="T8" fmla="*/ 25 w 50"/>
                  <a:gd name="T9" fmla="*/ 0 h 50"/>
                  <a:gd name="T10" fmla="*/ 25 w 50"/>
                  <a:gd name="T11" fmla="*/ 37 h 50"/>
                  <a:gd name="T12" fmla="*/ 13 w 50"/>
                  <a:gd name="T13" fmla="*/ 25 h 50"/>
                  <a:gd name="T14" fmla="*/ 25 w 50"/>
                  <a:gd name="T15" fmla="*/ 13 h 50"/>
                  <a:gd name="T16" fmla="*/ 37 w 50"/>
                  <a:gd name="T17" fmla="*/ 25 h 50"/>
                  <a:gd name="T18" fmla="*/ 25 w 50"/>
                  <a:gd name="T19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cubicBezTo>
                      <a:pt x="11" y="0"/>
                      <a:pt x="0" y="12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50" y="12"/>
                      <a:pt x="39" y="0"/>
                      <a:pt x="25" y="0"/>
                    </a:cubicBezTo>
                    <a:close/>
                    <a:moveTo>
                      <a:pt x="25" y="37"/>
                    </a:moveTo>
                    <a:cubicBezTo>
                      <a:pt x="18" y="37"/>
                      <a:pt x="13" y="32"/>
                      <a:pt x="13" y="25"/>
                    </a:cubicBezTo>
                    <a:cubicBezTo>
                      <a:pt x="13" y="19"/>
                      <a:pt x="18" y="13"/>
                      <a:pt x="25" y="13"/>
                    </a:cubicBezTo>
                    <a:cubicBezTo>
                      <a:pt x="31" y="13"/>
                      <a:pt x="37" y="19"/>
                      <a:pt x="37" y="25"/>
                    </a:cubicBezTo>
                    <a:cubicBezTo>
                      <a:pt x="37" y="32"/>
                      <a:pt x="31" y="37"/>
                      <a:pt x="2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832"/>
              <p:cNvSpPr/>
              <p:nvPr/>
            </p:nvSpPr>
            <p:spPr bwMode="auto">
              <a:xfrm>
                <a:off x="6058597" y="4412936"/>
                <a:ext cx="161559" cy="201677"/>
              </a:xfrm>
              <a:custGeom>
                <a:avLst/>
                <a:gdLst>
                  <a:gd name="T0" fmla="*/ 27 w 63"/>
                  <a:gd name="T1" fmla="*/ 78 h 79"/>
                  <a:gd name="T2" fmla="*/ 28 w 63"/>
                  <a:gd name="T3" fmla="*/ 78 h 79"/>
                  <a:gd name="T4" fmla="*/ 29 w 63"/>
                  <a:gd name="T5" fmla="*/ 78 h 79"/>
                  <a:gd name="T6" fmla="*/ 30 w 63"/>
                  <a:gd name="T7" fmla="*/ 78 h 79"/>
                  <a:gd name="T8" fmla="*/ 30 w 63"/>
                  <a:gd name="T9" fmla="*/ 79 h 79"/>
                  <a:gd name="T10" fmla="*/ 31 w 63"/>
                  <a:gd name="T11" fmla="*/ 79 h 79"/>
                  <a:gd name="T12" fmla="*/ 31 w 63"/>
                  <a:gd name="T13" fmla="*/ 79 h 79"/>
                  <a:gd name="T14" fmla="*/ 31 w 63"/>
                  <a:gd name="T15" fmla="*/ 79 h 79"/>
                  <a:gd name="T16" fmla="*/ 33 w 63"/>
                  <a:gd name="T17" fmla="*/ 79 h 79"/>
                  <a:gd name="T18" fmla="*/ 33 w 63"/>
                  <a:gd name="T19" fmla="*/ 78 h 79"/>
                  <a:gd name="T20" fmla="*/ 34 w 63"/>
                  <a:gd name="T21" fmla="*/ 78 h 79"/>
                  <a:gd name="T22" fmla="*/ 35 w 63"/>
                  <a:gd name="T23" fmla="*/ 78 h 79"/>
                  <a:gd name="T24" fmla="*/ 35 w 63"/>
                  <a:gd name="T25" fmla="*/ 78 h 79"/>
                  <a:gd name="T26" fmla="*/ 36 w 63"/>
                  <a:gd name="T27" fmla="*/ 77 h 79"/>
                  <a:gd name="T28" fmla="*/ 36 w 63"/>
                  <a:gd name="T29" fmla="*/ 77 h 79"/>
                  <a:gd name="T30" fmla="*/ 59 w 63"/>
                  <a:gd name="T31" fmla="*/ 60 h 79"/>
                  <a:gd name="T32" fmla="*/ 61 w 63"/>
                  <a:gd name="T33" fmla="*/ 50 h 79"/>
                  <a:gd name="T34" fmla="*/ 50 w 63"/>
                  <a:gd name="T35" fmla="*/ 48 h 79"/>
                  <a:gd name="T36" fmla="*/ 39 w 63"/>
                  <a:gd name="T37" fmla="*/ 56 h 79"/>
                  <a:gd name="T38" fmla="*/ 39 w 63"/>
                  <a:gd name="T39" fmla="*/ 7 h 79"/>
                  <a:gd name="T40" fmla="*/ 31 w 63"/>
                  <a:gd name="T41" fmla="*/ 0 h 79"/>
                  <a:gd name="T42" fmla="*/ 24 w 63"/>
                  <a:gd name="T43" fmla="*/ 7 h 79"/>
                  <a:gd name="T44" fmla="*/ 24 w 63"/>
                  <a:gd name="T45" fmla="*/ 56 h 79"/>
                  <a:gd name="T46" fmla="*/ 13 w 63"/>
                  <a:gd name="T47" fmla="*/ 48 h 79"/>
                  <a:gd name="T48" fmla="*/ 2 w 63"/>
                  <a:gd name="T49" fmla="*/ 50 h 79"/>
                  <a:gd name="T50" fmla="*/ 0 w 63"/>
                  <a:gd name="T51" fmla="*/ 54 h 79"/>
                  <a:gd name="T52" fmla="*/ 4 w 63"/>
                  <a:gd name="T53" fmla="*/ 60 h 79"/>
                  <a:gd name="T54" fmla="*/ 27 w 63"/>
                  <a:gd name="T55" fmla="*/ 77 h 79"/>
                  <a:gd name="T56" fmla="*/ 27 w 63"/>
                  <a:gd name="T57" fmla="*/ 77 h 79"/>
                  <a:gd name="T58" fmla="*/ 27 w 63"/>
                  <a:gd name="T59" fmla="*/ 7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3" h="79">
                    <a:moveTo>
                      <a:pt x="27" y="78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8"/>
                      <a:pt x="29" y="78"/>
                      <a:pt x="29" y="78"/>
                    </a:cubicBezTo>
                    <a:cubicBezTo>
                      <a:pt x="29" y="78"/>
                      <a:pt x="29" y="78"/>
                      <a:pt x="30" y="78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0" y="79"/>
                      <a:pt x="31" y="79"/>
                      <a:pt x="31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2" y="79"/>
                      <a:pt x="32" y="79"/>
                      <a:pt x="33" y="79"/>
                    </a:cubicBezTo>
                    <a:cubicBezTo>
                      <a:pt x="33" y="79"/>
                      <a:pt x="33" y="79"/>
                      <a:pt x="33" y="78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4" y="78"/>
                      <a:pt x="34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6" y="78"/>
                      <a:pt x="36" y="77"/>
                      <a:pt x="36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63" y="58"/>
                      <a:pt x="63" y="53"/>
                      <a:pt x="61" y="50"/>
                    </a:cubicBezTo>
                    <a:cubicBezTo>
                      <a:pt x="59" y="46"/>
                      <a:pt x="54" y="45"/>
                      <a:pt x="50" y="48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9" y="45"/>
                      <a:pt x="4" y="46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6"/>
                      <a:pt x="1" y="59"/>
                      <a:pt x="4" y="60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7"/>
                      <a:pt x="27" y="78"/>
                      <a:pt x="27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2" name="文本框 80"/>
          <p:cNvSpPr txBox="1"/>
          <p:nvPr/>
        </p:nvSpPr>
        <p:spPr bwMode="auto">
          <a:xfrm flipH="1">
            <a:off x="6508224" y="2595055"/>
            <a:ext cx="144209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15A7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例如</a:t>
            </a:r>
          </a:p>
        </p:txBody>
      </p:sp>
      <p:sp>
        <p:nvSpPr>
          <p:cNvPr id="74" name="文本框 82"/>
          <p:cNvSpPr txBox="1"/>
          <p:nvPr/>
        </p:nvSpPr>
        <p:spPr bwMode="auto">
          <a:xfrm flipH="1">
            <a:off x="805680" y="2979849"/>
            <a:ext cx="1804768" cy="417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5" name="文本框 83"/>
          <p:cNvSpPr txBox="1"/>
          <p:nvPr/>
        </p:nvSpPr>
        <p:spPr bwMode="auto">
          <a:xfrm flipH="1">
            <a:off x="1268800" y="2571750"/>
            <a:ext cx="1442098" cy="4616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2400" dirty="0">
                <a:solidFill>
                  <a:srgbClr val="F17445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基数</a:t>
            </a:r>
          </a:p>
        </p:txBody>
      </p:sp>
      <p:sp>
        <p:nvSpPr>
          <p:cNvPr id="77" name="文本框 75"/>
          <p:cNvSpPr txBox="1"/>
          <p:nvPr/>
        </p:nvSpPr>
        <p:spPr bwMode="auto">
          <a:xfrm flipH="1">
            <a:off x="5632621" y="1533391"/>
            <a:ext cx="1804768" cy="417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逢二进一</a:t>
            </a:r>
          </a:p>
        </p:txBody>
      </p:sp>
      <p:sp>
        <p:nvSpPr>
          <p:cNvPr id="78" name="文本框 76"/>
          <p:cNvSpPr txBox="1"/>
          <p:nvPr/>
        </p:nvSpPr>
        <p:spPr bwMode="auto">
          <a:xfrm flipH="1">
            <a:off x="5609982" y="1155249"/>
            <a:ext cx="144209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E9474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计数规律</a:t>
            </a:r>
          </a:p>
        </p:txBody>
      </p:sp>
      <p:sp>
        <p:nvSpPr>
          <p:cNvPr id="80" name="文本框 85"/>
          <p:cNvSpPr txBox="1"/>
          <p:nvPr/>
        </p:nvSpPr>
        <p:spPr bwMode="auto">
          <a:xfrm flipH="1">
            <a:off x="1696595" y="1443382"/>
            <a:ext cx="1804768" cy="417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1" name="文本框 86"/>
          <p:cNvSpPr txBox="1"/>
          <p:nvPr/>
        </p:nvSpPr>
        <p:spPr bwMode="auto">
          <a:xfrm flipH="1">
            <a:off x="2059265" y="1075773"/>
            <a:ext cx="144209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2400" dirty="0">
                <a:solidFill>
                  <a:srgbClr val="009288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数码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3948830" y="2813298"/>
            <a:ext cx="1333424" cy="2641516"/>
            <a:chOff x="3948830" y="2632323"/>
            <a:chExt cx="1333424" cy="2641516"/>
          </a:xfrm>
        </p:grpSpPr>
        <p:grpSp>
          <p:nvGrpSpPr>
            <p:cNvPr id="83" name="Group 4"/>
            <p:cNvGrpSpPr>
              <a:grpSpLocks noChangeAspect="1"/>
            </p:cNvGrpSpPr>
            <p:nvPr/>
          </p:nvGrpSpPr>
          <p:grpSpPr bwMode="auto">
            <a:xfrm>
              <a:off x="3948830" y="2632323"/>
              <a:ext cx="1333424" cy="2641516"/>
              <a:chOff x="2310" y="-864"/>
              <a:chExt cx="3053" cy="6048"/>
            </a:xfrm>
          </p:grpSpPr>
          <p:sp>
            <p:nvSpPr>
              <p:cNvPr id="88" name="Freeform 5"/>
              <p:cNvSpPr/>
              <p:nvPr/>
            </p:nvSpPr>
            <p:spPr bwMode="auto">
              <a:xfrm>
                <a:off x="2672" y="2679"/>
                <a:ext cx="1437" cy="1798"/>
              </a:xfrm>
              <a:custGeom>
                <a:avLst/>
                <a:gdLst>
                  <a:gd name="T0" fmla="*/ 607 w 607"/>
                  <a:gd name="T1" fmla="*/ 748 h 760"/>
                  <a:gd name="T2" fmla="*/ 595 w 607"/>
                  <a:gd name="T3" fmla="*/ 760 h 760"/>
                  <a:gd name="T4" fmla="*/ 13 w 607"/>
                  <a:gd name="T5" fmla="*/ 760 h 760"/>
                  <a:gd name="T6" fmla="*/ 0 w 607"/>
                  <a:gd name="T7" fmla="*/ 748 h 760"/>
                  <a:gd name="T8" fmla="*/ 0 w 607"/>
                  <a:gd name="T9" fmla="*/ 11 h 760"/>
                  <a:gd name="T10" fmla="*/ 13 w 607"/>
                  <a:gd name="T11" fmla="*/ 0 h 760"/>
                  <a:gd name="T12" fmla="*/ 595 w 607"/>
                  <a:gd name="T13" fmla="*/ 0 h 760"/>
                  <a:gd name="T14" fmla="*/ 607 w 607"/>
                  <a:gd name="T15" fmla="*/ 11 h 760"/>
                  <a:gd name="T16" fmla="*/ 607 w 607"/>
                  <a:gd name="T17" fmla="*/ 748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7" h="760">
                    <a:moveTo>
                      <a:pt x="607" y="748"/>
                    </a:moveTo>
                    <a:cubicBezTo>
                      <a:pt x="607" y="755"/>
                      <a:pt x="602" y="760"/>
                      <a:pt x="595" y="760"/>
                    </a:cubicBezTo>
                    <a:cubicBezTo>
                      <a:pt x="13" y="760"/>
                      <a:pt x="13" y="760"/>
                      <a:pt x="13" y="760"/>
                    </a:cubicBezTo>
                    <a:cubicBezTo>
                      <a:pt x="6" y="760"/>
                      <a:pt x="0" y="755"/>
                      <a:pt x="0" y="74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595" y="0"/>
                      <a:pt x="595" y="0"/>
                      <a:pt x="595" y="0"/>
                    </a:cubicBezTo>
                    <a:cubicBezTo>
                      <a:pt x="602" y="0"/>
                      <a:pt x="607" y="5"/>
                      <a:pt x="607" y="11"/>
                    </a:cubicBezTo>
                    <a:lnTo>
                      <a:pt x="607" y="748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6"/>
              <p:cNvSpPr/>
              <p:nvPr/>
            </p:nvSpPr>
            <p:spPr bwMode="auto">
              <a:xfrm>
                <a:off x="2310" y="1437"/>
                <a:ext cx="2166" cy="2164"/>
              </a:xfrm>
              <a:custGeom>
                <a:avLst/>
                <a:gdLst>
                  <a:gd name="T0" fmla="*/ 359 w 915"/>
                  <a:gd name="T1" fmla="*/ 0 h 915"/>
                  <a:gd name="T2" fmla="*/ 54 w 915"/>
                  <a:gd name="T3" fmla="*/ 305 h 915"/>
                  <a:gd name="T4" fmla="*/ 54 w 915"/>
                  <a:gd name="T5" fmla="*/ 502 h 915"/>
                  <a:gd name="T6" fmla="*/ 413 w 915"/>
                  <a:gd name="T7" fmla="*/ 860 h 915"/>
                  <a:gd name="T8" fmla="*/ 610 w 915"/>
                  <a:gd name="T9" fmla="*/ 861 h 915"/>
                  <a:gd name="T10" fmla="*/ 915 w 915"/>
                  <a:gd name="T11" fmla="*/ 556 h 915"/>
                  <a:gd name="T12" fmla="*/ 359 w 915"/>
                  <a:gd name="T13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5" h="915">
                    <a:moveTo>
                      <a:pt x="359" y="0"/>
                    </a:moveTo>
                    <a:cubicBezTo>
                      <a:pt x="54" y="305"/>
                      <a:pt x="54" y="305"/>
                      <a:pt x="54" y="305"/>
                    </a:cubicBezTo>
                    <a:cubicBezTo>
                      <a:pt x="0" y="359"/>
                      <a:pt x="0" y="448"/>
                      <a:pt x="54" y="502"/>
                    </a:cubicBezTo>
                    <a:cubicBezTo>
                      <a:pt x="413" y="860"/>
                      <a:pt x="413" y="860"/>
                      <a:pt x="413" y="860"/>
                    </a:cubicBezTo>
                    <a:cubicBezTo>
                      <a:pt x="467" y="915"/>
                      <a:pt x="555" y="915"/>
                      <a:pt x="610" y="861"/>
                    </a:cubicBezTo>
                    <a:cubicBezTo>
                      <a:pt x="915" y="556"/>
                      <a:pt x="915" y="556"/>
                      <a:pt x="915" y="556"/>
                    </a:cubicBez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7"/>
              <p:cNvSpPr/>
              <p:nvPr/>
            </p:nvSpPr>
            <p:spPr bwMode="auto">
              <a:xfrm>
                <a:off x="3796" y="-107"/>
                <a:ext cx="1567" cy="1566"/>
              </a:xfrm>
              <a:custGeom>
                <a:avLst/>
                <a:gdLst>
                  <a:gd name="T0" fmla="*/ 171 w 662"/>
                  <a:gd name="T1" fmla="*/ 630 h 662"/>
                  <a:gd name="T2" fmla="*/ 55 w 662"/>
                  <a:gd name="T3" fmla="*/ 630 h 662"/>
                  <a:gd name="T4" fmla="*/ 32 w 662"/>
                  <a:gd name="T5" fmla="*/ 607 h 662"/>
                  <a:gd name="T6" fmla="*/ 32 w 662"/>
                  <a:gd name="T7" fmla="*/ 491 h 662"/>
                  <a:gd name="T8" fmla="*/ 491 w 662"/>
                  <a:gd name="T9" fmla="*/ 31 h 662"/>
                  <a:gd name="T10" fmla="*/ 607 w 662"/>
                  <a:gd name="T11" fmla="*/ 32 h 662"/>
                  <a:gd name="T12" fmla="*/ 630 w 662"/>
                  <a:gd name="T13" fmla="*/ 55 h 662"/>
                  <a:gd name="T14" fmla="*/ 631 w 662"/>
                  <a:gd name="T15" fmla="*/ 171 h 662"/>
                  <a:gd name="T16" fmla="*/ 171 w 662"/>
                  <a:gd name="T17" fmla="*/ 63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2" h="662">
                    <a:moveTo>
                      <a:pt x="171" y="630"/>
                    </a:moveTo>
                    <a:cubicBezTo>
                      <a:pt x="140" y="662"/>
                      <a:pt x="88" y="662"/>
                      <a:pt x="55" y="630"/>
                    </a:cubicBezTo>
                    <a:cubicBezTo>
                      <a:pt x="32" y="607"/>
                      <a:pt x="32" y="607"/>
                      <a:pt x="32" y="607"/>
                    </a:cubicBezTo>
                    <a:cubicBezTo>
                      <a:pt x="0" y="574"/>
                      <a:pt x="0" y="522"/>
                      <a:pt x="32" y="491"/>
                    </a:cubicBezTo>
                    <a:cubicBezTo>
                      <a:pt x="491" y="31"/>
                      <a:pt x="491" y="31"/>
                      <a:pt x="491" y="31"/>
                    </a:cubicBezTo>
                    <a:cubicBezTo>
                      <a:pt x="523" y="0"/>
                      <a:pt x="575" y="0"/>
                      <a:pt x="607" y="32"/>
                    </a:cubicBezTo>
                    <a:cubicBezTo>
                      <a:pt x="630" y="55"/>
                      <a:pt x="630" y="55"/>
                      <a:pt x="630" y="55"/>
                    </a:cubicBezTo>
                    <a:cubicBezTo>
                      <a:pt x="662" y="87"/>
                      <a:pt x="662" y="139"/>
                      <a:pt x="631" y="171"/>
                    </a:cubicBezTo>
                    <a:lnTo>
                      <a:pt x="171" y="630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8"/>
              <p:cNvSpPr/>
              <p:nvPr/>
            </p:nvSpPr>
            <p:spPr bwMode="auto">
              <a:xfrm>
                <a:off x="2729" y="-864"/>
                <a:ext cx="2038" cy="3645"/>
              </a:xfrm>
              <a:custGeom>
                <a:avLst/>
                <a:gdLst>
                  <a:gd name="T0" fmla="*/ 861 w 861"/>
                  <a:gd name="T1" fmla="*/ 1503 h 1541"/>
                  <a:gd name="T2" fmla="*/ 823 w 861"/>
                  <a:gd name="T3" fmla="*/ 1541 h 1541"/>
                  <a:gd name="T4" fmla="*/ 38 w 861"/>
                  <a:gd name="T5" fmla="*/ 1541 h 1541"/>
                  <a:gd name="T6" fmla="*/ 0 w 861"/>
                  <a:gd name="T7" fmla="*/ 1503 h 1541"/>
                  <a:gd name="T8" fmla="*/ 0 w 861"/>
                  <a:gd name="T9" fmla="*/ 39 h 1541"/>
                  <a:gd name="T10" fmla="*/ 38 w 861"/>
                  <a:gd name="T11" fmla="*/ 0 h 1541"/>
                  <a:gd name="T12" fmla="*/ 823 w 861"/>
                  <a:gd name="T13" fmla="*/ 0 h 1541"/>
                  <a:gd name="T14" fmla="*/ 861 w 861"/>
                  <a:gd name="T15" fmla="*/ 39 h 1541"/>
                  <a:gd name="T16" fmla="*/ 861 w 861"/>
                  <a:gd name="T17" fmla="*/ 1503 h 1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1" h="1541">
                    <a:moveTo>
                      <a:pt x="861" y="1503"/>
                    </a:moveTo>
                    <a:cubicBezTo>
                      <a:pt x="861" y="1524"/>
                      <a:pt x="844" y="1541"/>
                      <a:pt x="823" y="1541"/>
                    </a:cubicBezTo>
                    <a:cubicBezTo>
                      <a:pt x="38" y="1541"/>
                      <a:pt x="38" y="1541"/>
                      <a:pt x="38" y="1541"/>
                    </a:cubicBezTo>
                    <a:cubicBezTo>
                      <a:pt x="17" y="1541"/>
                      <a:pt x="0" y="1524"/>
                      <a:pt x="0" y="150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823" y="0"/>
                      <a:pt x="823" y="0"/>
                      <a:pt x="823" y="0"/>
                    </a:cubicBezTo>
                    <a:cubicBezTo>
                      <a:pt x="844" y="0"/>
                      <a:pt x="861" y="17"/>
                      <a:pt x="861" y="39"/>
                    </a:cubicBezTo>
                    <a:lnTo>
                      <a:pt x="861" y="1503"/>
                    </a:lnTo>
                    <a:close/>
                  </a:path>
                </a:pathLst>
              </a:custGeom>
              <a:solidFill>
                <a:srgbClr val="043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Rectangle 9"/>
              <p:cNvSpPr>
                <a:spLocks noChangeArrowheads="1"/>
              </p:cNvSpPr>
              <p:nvPr/>
            </p:nvSpPr>
            <p:spPr bwMode="auto">
              <a:xfrm>
                <a:off x="2892" y="-601"/>
                <a:ext cx="1711" cy="28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0"/>
              <p:cNvSpPr/>
              <p:nvPr/>
            </p:nvSpPr>
            <p:spPr bwMode="auto">
              <a:xfrm>
                <a:off x="4490" y="681"/>
                <a:ext cx="708" cy="707"/>
              </a:xfrm>
              <a:custGeom>
                <a:avLst/>
                <a:gdLst>
                  <a:gd name="T0" fmla="*/ 172 w 299"/>
                  <a:gd name="T1" fmla="*/ 267 h 299"/>
                  <a:gd name="T2" fmla="*/ 56 w 299"/>
                  <a:gd name="T3" fmla="*/ 266 h 299"/>
                  <a:gd name="T4" fmla="*/ 33 w 299"/>
                  <a:gd name="T5" fmla="*/ 243 h 299"/>
                  <a:gd name="T6" fmla="*/ 32 w 299"/>
                  <a:gd name="T7" fmla="*/ 127 h 299"/>
                  <a:gd name="T8" fmla="*/ 127 w 299"/>
                  <a:gd name="T9" fmla="*/ 31 h 299"/>
                  <a:gd name="T10" fmla="*/ 244 w 299"/>
                  <a:gd name="T11" fmla="*/ 32 h 299"/>
                  <a:gd name="T12" fmla="*/ 267 w 299"/>
                  <a:gd name="T13" fmla="*/ 55 h 299"/>
                  <a:gd name="T14" fmla="*/ 267 w 299"/>
                  <a:gd name="T15" fmla="*/ 171 h 299"/>
                  <a:gd name="T16" fmla="*/ 172 w 299"/>
                  <a:gd name="T17" fmla="*/ 26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299">
                    <a:moveTo>
                      <a:pt x="172" y="267"/>
                    </a:moveTo>
                    <a:cubicBezTo>
                      <a:pt x="140" y="299"/>
                      <a:pt x="88" y="298"/>
                      <a:pt x="56" y="266"/>
                    </a:cubicBezTo>
                    <a:cubicBezTo>
                      <a:pt x="33" y="243"/>
                      <a:pt x="33" y="243"/>
                      <a:pt x="33" y="243"/>
                    </a:cubicBezTo>
                    <a:cubicBezTo>
                      <a:pt x="0" y="211"/>
                      <a:pt x="0" y="159"/>
                      <a:pt x="32" y="12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59" y="0"/>
                      <a:pt x="211" y="0"/>
                      <a:pt x="244" y="32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99" y="87"/>
                      <a:pt x="299" y="139"/>
                      <a:pt x="267" y="171"/>
                    </a:cubicBezTo>
                    <a:lnTo>
                      <a:pt x="172" y="267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1"/>
              <p:cNvSpPr/>
              <p:nvPr/>
            </p:nvSpPr>
            <p:spPr bwMode="auto">
              <a:xfrm>
                <a:off x="4568" y="983"/>
                <a:ext cx="331" cy="334"/>
              </a:xfrm>
              <a:custGeom>
                <a:avLst/>
                <a:gdLst>
                  <a:gd name="T0" fmla="*/ 40 w 140"/>
                  <a:gd name="T1" fmla="*/ 0 h 141"/>
                  <a:gd name="T2" fmla="*/ 25 w 140"/>
                  <a:gd name="T3" fmla="*/ 16 h 141"/>
                  <a:gd name="T4" fmla="*/ 23 w 140"/>
                  <a:gd name="T5" fmla="*/ 102 h 141"/>
                  <a:gd name="T6" fmla="*/ 39 w 140"/>
                  <a:gd name="T7" fmla="*/ 118 h 141"/>
                  <a:gd name="T8" fmla="*/ 125 w 140"/>
                  <a:gd name="T9" fmla="*/ 116 h 141"/>
                  <a:gd name="T10" fmla="*/ 140 w 140"/>
                  <a:gd name="T11" fmla="*/ 101 h 141"/>
                  <a:gd name="T12" fmla="*/ 40 w 140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41">
                    <a:moveTo>
                      <a:pt x="40" y="0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0" y="40"/>
                      <a:pt x="0" y="79"/>
                      <a:pt x="23" y="102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62" y="141"/>
                      <a:pt x="101" y="140"/>
                      <a:pt x="125" y="116"/>
                    </a:cubicBezTo>
                    <a:cubicBezTo>
                      <a:pt x="140" y="101"/>
                      <a:pt x="140" y="101"/>
                      <a:pt x="140" y="101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4D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2"/>
              <p:cNvSpPr/>
              <p:nvPr/>
            </p:nvSpPr>
            <p:spPr bwMode="auto">
              <a:xfrm>
                <a:off x="4490" y="1272"/>
                <a:ext cx="708" cy="707"/>
              </a:xfrm>
              <a:custGeom>
                <a:avLst/>
                <a:gdLst>
                  <a:gd name="T0" fmla="*/ 172 w 299"/>
                  <a:gd name="T1" fmla="*/ 267 h 299"/>
                  <a:gd name="T2" fmla="*/ 56 w 299"/>
                  <a:gd name="T3" fmla="*/ 266 h 299"/>
                  <a:gd name="T4" fmla="*/ 33 w 299"/>
                  <a:gd name="T5" fmla="*/ 243 h 299"/>
                  <a:gd name="T6" fmla="*/ 32 w 299"/>
                  <a:gd name="T7" fmla="*/ 127 h 299"/>
                  <a:gd name="T8" fmla="*/ 127 w 299"/>
                  <a:gd name="T9" fmla="*/ 32 h 299"/>
                  <a:gd name="T10" fmla="*/ 244 w 299"/>
                  <a:gd name="T11" fmla="*/ 32 h 299"/>
                  <a:gd name="T12" fmla="*/ 267 w 299"/>
                  <a:gd name="T13" fmla="*/ 55 h 299"/>
                  <a:gd name="T14" fmla="*/ 267 w 299"/>
                  <a:gd name="T15" fmla="*/ 171 h 299"/>
                  <a:gd name="T16" fmla="*/ 172 w 299"/>
                  <a:gd name="T17" fmla="*/ 26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299">
                    <a:moveTo>
                      <a:pt x="172" y="267"/>
                    </a:moveTo>
                    <a:cubicBezTo>
                      <a:pt x="140" y="299"/>
                      <a:pt x="88" y="299"/>
                      <a:pt x="56" y="266"/>
                    </a:cubicBezTo>
                    <a:cubicBezTo>
                      <a:pt x="33" y="243"/>
                      <a:pt x="33" y="243"/>
                      <a:pt x="33" y="243"/>
                    </a:cubicBezTo>
                    <a:cubicBezTo>
                      <a:pt x="0" y="211"/>
                      <a:pt x="0" y="159"/>
                      <a:pt x="32" y="127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59" y="0"/>
                      <a:pt x="211" y="0"/>
                      <a:pt x="244" y="32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99" y="88"/>
                      <a:pt x="299" y="140"/>
                      <a:pt x="267" y="171"/>
                    </a:cubicBezTo>
                    <a:lnTo>
                      <a:pt x="172" y="267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3"/>
              <p:cNvSpPr/>
              <p:nvPr/>
            </p:nvSpPr>
            <p:spPr bwMode="auto">
              <a:xfrm>
                <a:off x="4568" y="1577"/>
                <a:ext cx="331" cy="333"/>
              </a:xfrm>
              <a:custGeom>
                <a:avLst/>
                <a:gdLst>
                  <a:gd name="T0" fmla="*/ 40 w 140"/>
                  <a:gd name="T1" fmla="*/ 0 h 141"/>
                  <a:gd name="T2" fmla="*/ 25 w 140"/>
                  <a:gd name="T3" fmla="*/ 15 h 141"/>
                  <a:gd name="T4" fmla="*/ 23 w 140"/>
                  <a:gd name="T5" fmla="*/ 101 h 141"/>
                  <a:gd name="T6" fmla="*/ 39 w 140"/>
                  <a:gd name="T7" fmla="*/ 118 h 141"/>
                  <a:gd name="T8" fmla="*/ 125 w 140"/>
                  <a:gd name="T9" fmla="*/ 116 h 141"/>
                  <a:gd name="T10" fmla="*/ 140 w 140"/>
                  <a:gd name="T11" fmla="*/ 100 h 141"/>
                  <a:gd name="T12" fmla="*/ 40 w 140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41">
                    <a:moveTo>
                      <a:pt x="40" y="0"/>
                    </a:moveTo>
                    <a:cubicBezTo>
                      <a:pt x="25" y="15"/>
                      <a:pt x="25" y="15"/>
                      <a:pt x="25" y="15"/>
                    </a:cubicBezTo>
                    <a:cubicBezTo>
                      <a:pt x="0" y="39"/>
                      <a:pt x="0" y="78"/>
                      <a:pt x="23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62" y="141"/>
                      <a:pt x="101" y="140"/>
                      <a:pt x="125" y="116"/>
                    </a:cubicBezTo>
                    <a:cubicBezTo>
                      <a:pt x="140" y="100"/>
                      <a:pt x="140" y="100"/>
                      <a:pt x="140" y="10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4D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4"/>
              <p:cNvSpPr/>
              <p:nvPr/>
            </p:nvSpPr>
            <p:spPr bwMode="auto">
              <a:xfrm>
                <a:off x="4490" y="1863"/>
                <a:ext cx="708" cy="707"/>
              </a:xfrm>
              <a:custGeom>
                <a:avLst/>
                <a:gdLst>
                  <a:gd name="T0" fmla="*/ 172 w 299"/>
                  <a:gd name="T1" fmla="*/ 267 h 299"/>
                  <a:gd name="T2" fmla="*/ 56 w 299"/>
                  <a:gd name="T3" fmla="*/ 267 h 299"/>
                  <a:gd name="T4" fmla="*/ 33 w 299"/>
                  <a:gd name="T5" fmla="*/ 244 h 299"/>
                  <a:gd name="T6" fmla="*/ 32 w 299"/>
                  <a:gd name="T7" fmla="*/ 127 h 299"/>
                  <a:gd name="T8" fmla="*/ 127 w 299"/>
                  <a:gd name="T9" fmla="*/ 32 h 299"/>
                  <a:gd name="T10" fmla="*/ 244 w 299"/>
                  <a:gd name="T11" fmla="*/ 33 h 299"/>
                  <a:gd name="T12" fmla="*/ 267 w 299"/>
                  <a:gd name="T13" fmla="*/ 56 h 299"/>
                  <a:gd name="T14" fmla="*/ 267 w 299"/>
                  <a:gd name="T15" fmla="*/ 172 h 299"/>
                  <a:gd name="T16" fmla="*/ 172 w 299"/>
                  <a:gd name="T17" fmla="*/ 26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299">
                    <a:moveTo>
                      <a:pt x="172" y="267"/>
                    </a:moveTo>
                    <a:cubicBezTo>
                      <a:pt x="140" y="299"/>
                      <a:pt x="88" y="299"/>
                      <a:pt x="56" y="267"/>
                    </a:cubicBezTo>
                    <a:cubicBezTo>
                      <a:pt x="33" y="244"/>
                      <a:pt x="33" y="244"/>
                      <a:pt x="33" y="244"/>
                    </a:cubicBezTo>
                    <a:cubicBezTo>
                      <a:pt x="0" y="211"/>
                      <a:pt x="0" y="159"/>
                      <a:pt x="32" y="127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59" y="0"/>
                      <a:pt x="211" y="0"/>
                      <a:pt x="244" y="33"/>
                    </a:cubicBezTo>
                    <a:cubicBezTo>
                      <a:pt x="267" y="56"/>
                      <a:pt x="267" y="56"/>
                      <a:pt x="267" y="56"/>
                    </a:cubicBezTo>
                    <a:cubicBezTo>
                      <a:pt x="299" y="88"/>
                      <a:pt x="299" y="140"/>
                      <a:pt x="267" y="172"/>
                    </a:cubicBezTo>
                    <a:lnTo>
                      <a:pt x="172" y="267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5"/>
              <p:cNvSpPr/>
              <p:nvPr/>
            </p:nvSpPr>
            <p:spPr bwMode="auto">
              <a:xfrm>
                <a:off x="4568" y="2168"/>
                <a:ext cx="331" cy="334"/>
              </a:xfrm>
              <a:custGeom>
                <a:avLst/>
                <a:gdLst>
                  <a:gd name="T0" fmla="*/ 40 w 140"/>
                  <a:gd name="T1" fmla="*/ 0 h 141"/>
                  <a:gd name="T2" fmla="*/ 25 w 140"/>
                  <a:gd name="T3" fmla="*/ 16 h 141"/>
                  <a:gd name="T4" fmla="*/ 23 w 140"/>
                  <a:gd name="T5" fmla="*/ 101 h 141"/>
                  <a:gd name="T6" fmla="*/ 39 w 140"/>
                  <a:gd name="T7" fmla="*/ 118 h 141"/>
                  <a:gd name="T8" fmla="*/ 125 w 140"/>
                  <a:gd name="T9" fmla="*/ 116 h 141"/>
                  <a:gd name="T10" fmla="*/ 140 w 140"/>
                  <a:gd name="T11" fmla="*/ 100 h 141"/>
                  <a:gd name="T12" fmla="*/ 40 w 140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41">
                    <a:moveTo>
                      <a:pt x="40" y="0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0" y="40"/>
                      <a:pt x="0" y="78"/>
                      <a:pt x="23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62" y="141"/>
                      <a:pt x="101" y="140"/>
                      <a:pt x="125" y="116"/>
                    </a:cubicBezTo>
                    <a:cubicBezTo>
                      <a:pt x="140" y="100"/>
                      <a:pt x="140" y="100"/>
                      <a:pt x="140" y="10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4D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6"/>
              <p:cNvSpPr/>
              <p:nvPr/>
            </p:nvSpPr>
            <p:spPr bwMode="auto">
              <a:xfrm>
                <a:off x="2336" y="156"/>
                <a:ext cx="390" cy="2391"/>
              </a:xfrm>
              <a:custGeom>
                <a:avLst/>
                <a:gdLst>
                  <a:gd name="T0" fmla="*/ 102 w 165"/>
                  <a:gd name="T1" fmla="*/ 1 h 1011"/>
                  <a:gd name="T2" fmla="*/ 99 w 165"/>
                  <a:gd name="T3" fmla="*/ 0 h 1011"/>
                  <a:gd name="T4" fmla="*/ 12 w 165"/>
                  <a:gd name="T5" fmla="*/ 0 h 1011"/>
                  <a:gd name="T6" fmla="*/ 0 w 165"/>
                  <a:gd name="T7" fmla="*/ 12 h 1011"/>
                  <a:gd name="T8" fmla="*/ 0 w 165"/>
                  <a:gd name="T9" fmla="*/ 128 h 1011"/>
                  <a:gd name="T10" fmla="*/ 0 w 165"/>
                  <a:gd name="T11" fmla="*/ 130 h 1011"/>
                  <a:gd name="T12" fmla="*/ 0 w 165"/>
                  <a:gd name="T13" fmla="*/ 942 h 1011"/>
                  <a:gd name="T14" fmla="*/ 69 w 165"/>
                  <a:gd name="T15" fmla="*/ 1011 h 1011"/>
                  <a:gd name="T16" fmla="*/ 96 w 165"/>
                  <a:gd name="T17" fmla="*/ 1011 h 1011"/>
                  <a:gd name="T18" fmla="*/ 165 w 165"/>
                  <a:gd name="T19" fmla="*/ 942 h 1011"/>
                  <a:gd name="T20" fmla="*/ 165 w 165"/>
                  <a:gd name="T21" fmla="*/ 69 h 1011"/>
                  <a:gd name="T22" fmla="*/ 102 w 165"/>
                  <a:gd name="T23" fmla="*/ 1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011">
                    <a:moveTo>
                      <a:pt x="102" y="1"/>
                    </a:moveTo>
                    <a:cubicBezTo>
                      <a:pt x="101" y="1"/>
                      <a:pt x="100" y="0"/>
                      <a:pt x="9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9"/>
                      <a:pt x="0" y="130"/>
                      <a:pt x="0" y="130"/>
                    </a:cubicBezTo>
                    <a:cubicBezTo>
                      <a:pt x="0" y="942"/>
                      <a:pt x="0" y="942"/>
                      <a:pt x="0" y="942"/>
                    </a:cubicBezTo>
                    <a:cubicBezTo>
                      <a:pt x="0" y="980"/>
                      <a:pt x="31" y="1011"/>
                      <a:pt x="69" y="1011"/>
                    </a:cubicBezTo>
                    <a:cubicBezTo>
                      <a:pt x="96" y="1011"/>
                      <a:pt x="96" y="1011"/>
                      <a:pt x="96" y="1011"/>
                    </a:cubicBezTo>
                    <a:cubicBezTo>
                      <a:pt x="134" y="1011"/>
                      <a:pt x="165" y="980"/>
                      <a:pt x="165" y="942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5" y="33"/>
                      <a:pt x="137" y="3"/>
                      <a:pt x="102" y="1"/>
                    </a:cubicBez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7"/>
              <p:cNvSpPr/>
              <p:nvPr/>
            </p:nvSpPr>
            <p:spPr bwMode="auto">
              <a:xfrm>
                <a:off x="2336" y="217"/>
                <a:ext cx="180" cy="371"/>
              </a:xfrm>
              <a:custGeom>
                <a:avLst/>
                <a:gdLst>
                  <a:gd name="T0" fmla="*/ 0 w 76"/>
                  <a:gd name="T1" fmla="*/ 0 h 157"/>
                  <a:gd name="T2" fmla="*/ 0 w 76"/>
                  <a:gd name="T3" fmla="*/ 112 h 157"/>
                  <a:gd name="T4" fmla="*/ 0 w 76"/>
                  <a:gd name="T5" fmla="*/ 115 h 157"/>
                  <a:gd name="T6" fmla="*/ 0 w 76"/>
                  <a:gd name="T7" fmla="*/ 157 h 157"/>
                  <a:gd name="T8" fmla="*/ 45 w 76"/>
                  <a:gd name="T9" fmla="*/ 157 h 157"/>
                  <a:gd name="T10" fmla="*/ 76 w 76"/>
                  <a:gd name="T11" fmla="*/ 126 h 157"/>
                  <a:gd name="T12" fmla="*/ 76 w 76"/>
                  <a:gd name="T13" fmla="*/ 0 h 157"/>
                  <a:gd name="T14" fmla="*/ 0 w 76"/>
                  <a:gd name="T1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7">
                    <a:moveTo>
                      <a:pt x="0" y="0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0" y="114"/>
                      <a:pt x="0" y="115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5" y="157"/>
                      <a:pt x="45" y="157"/>
                      <a:pt x="45" y="157"/>
                    </a:cubicBezTo>
                    <a:cubicBezTo>
                      <a:pt x="62" y="157"/>
                      <a:pt x="76" y="143"/>
                      <a:pt x="76" y="1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8"/>
              <p:cNvSpPr>
                <a:spLocks noEditPoints="1"/>
              </p:cNvSpPr>
              <p:nvPr/>
            </p:nvSpPr>
            <p:spPr bwMode="auto">
              <a:xfrm>
                <a:off x="3119" y="2376"/>
                <a:ext cx="384" cy="194"/>
              </a:xfrm>
              <a:custGeom>
                <a:avLst/>
                <a:gdLst>
                  <a:gd name="T0" fmla="*/ 142 w 162"/>
                  <a:gd name="T1" fmla="*/ 82 h 82"/>
                  <a:gd name="T2" fmla="*/ 20 w 162"/>
                  <a:gd name="T3" fmla="*/ 82 h 82"/>
                  <a:gd name="T4" fmla="*/ 0 w 162"/>
                  <a:gd name="T5" fmla="*/ 61 h 82"/>
                  <a:gd name="T6" fmla="*/ 0 w 162"/>
                  <a:gd name="T7" fmla="*/ 21 h 82"/>
                  <a:gd name="T8" fmla="*/ 20 w 162"/>
                  <a:gd name="T9" fmla="*/ 0 h 82"/>
                  <a:gd name="T10" fmla="*/ 142 w 162"/>
                  <a:gd name="T11" fmla="*/ 0 h 82"/>
                  <a:gd name="T12" fmla="*/ 162 w 162"/>
                  <a:gd name="T13" fmla="*/ 21 h 82"/>
                  <a:gd name="T14" fmla="*/ 162 w 162"/>
                  <a:gd name="T15" fmla="*/ 61 h 82"/>
                  <a:gd name="T16" fmla="*/ 142 w 162"/>
                  <a:gd name="T17" fmla="*/ 82 h 82"/>
                  <a:gd name="T18" fmla="*/ 20 w 162"/>
                  <a:gd name="T19" fmla="*/ 13 h 82"/>
                  <a:gd name="T20" fmla="*/ 12 w 162"/>
                  <a:gd name="T21" fmla="*/ 21 h 82"/>
                  <a:gd name="T22" fmla="*/ 12 w 162"/>
                  <a:gd name="T23" fmla="*/ 61 h 82"/>
                  <a:gd name="T24" fmla="*/ 20 w 162"/>
                  <a:gd name="T25" fmla="*/ 69 h 82"/>
                  <a:gd name="T26" fmla="*/ 142 w 162"/>
                  <a:gd name="T27" fmla="*/ 69 h 82"/>
                  <a:gd name="T28" fmla="*/ 149 w 162"/>
                  <a:gd name="T29" fmla="*/ 61 h 82"/>
                  <a:gd name="T30" fmla="*/ 149 w 162"/>
                  <a:gd name="T31" fmla="*/ 21 h 82"/>
                  <a:gd name="T32" fmla="*/ 142 w 162"/>
                  <a:gd name="T33" fmla="*/ 13 h 82"/>
                  <a:gd name="T34" fmla="*/ 20 w 162"/>
                  <a:gd name="T35" fmla="*/ 1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82">
                    <a:moveTo>
                      <a:pt x="142" y="82"/>
                    </a:moveTo>
                    <a:cubicBezTo>
                      <a:pt x="20" y="82"/>
                      <a:pt x="20" y="82"/>
                      <a:pt x="20" y="82"/>
                    </a:cubicBezTo>
                    <a:cubicBezTo>
                      <a:pt x="9" y="82"/>
                      <a:pt x="0" y="72"/>
                      <a:pt x="0" y="6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9" y="0"/>
                      <a:pt x="20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53" y="0"/>
                      <a:pt x="162" y="10"/>
                      <a:pt x="162" y="2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72"/>
                      <a:pt x="153" y="82"/>
                      <a:pt x="142" y="82"/>
                    </a:cubicBezTo>
                    <a:close/>
                    <a:moveTo>
                      <a:pt x="20" y="13"/>
                    </a:moveTo>
                    <a:cubicBezTo>
                      <a:pt x="16" y="13"/>
                      <a:pt x="12" y="17"/>
                      <a:pt x="12" y="2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5"/>
                      <a:pt x="16" y="69"/>
                      <a:pt x="20" y="69"/>
                    </a:cubicBezTo>
                    <a:cubicBezTo>
                      <a:pt x="142" y="69"/>
                      <a:pt x="142" y="69"/>
                      <a:pt x="142" y="69"/>
                    </a:cubicBezTo>
                    <a:cubicBezTo>
                      <a:pt x="146" y="69"/>
                      <a:pt x="149" y="65"/>
                      <a:pt x="149" y="6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17"/>
                      <a:pt x="146" y="13"/>
                      <a:pt x="142" y="13"/>
                    </a:cubicBez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406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9"/>
              <p:cNvSpPr>
                <a:spLocks noEditPoints="1"/>
              </p:cNvSpPr>
              <p:nvPr/>
            </p:nvSpPr>
            <p:spPr bwMode="auto">
              <a:xfrm>
                <a:off x="4021" y="2376"/>
                <a:ext cx="384" cy="194"/>
              </a:xfrm>
              <a:custGeom>
                <a:avLst/>
                <a:gdLst>
                  <a:gd name="T0" fmla="*/ 141 w 162"/>
                  <a:gd name="T1" fmla="*/ 82 h 82"/>
                  <a:gd name="T2" fmla="*/ 20 w 162"/>
                  <a:gd name="T3" fmla="*/ 82 h 82"/>
                  <a:gd name="T4" fmla="*/ 0 w 162"/>
                  <a:gd name="T5" fmla="*/ 61 h 82"/>
                  <a:gd name="T6" fmla="*/ 0 w 162"/>
                  <a:gd name="T7" fmla="*/ 21 h 82"/>
                  <a:gd name="T8" fmla="*/ 20 w 162"/>
                  <a:gd name="T9" fmla="*/ 0 h 82"/>
                  <a:gd name="T10" fmla="*/ 141 w 162"/>
                  <a:gd name="T11" fmla="*/ 0 h 82"/>
                  <a:gd name="T12" fmla="*/ 162 w 162"/>
                  <a:gd name="T13" fmla="*/ 21 h 82"/>
                  <a:gd name="T14" fmla="*/ 162 w 162"/>
                  <a:gd name="T15" fmla="*/ 61 h 82"/>
                  <a:gd name="T16" fmla="*/ 141 w 162"/>
                  <a:gd name="T17" fmla="*/ 82 h 82"/>
                  <a:gd name="T18" fmla="*/ 20 w 162"/>
                  <a:gd name="T19" fmla="*/ 13 h 82"/>
                  <a:gd name="T20" fmla="*/ 12 w 162"/>
                  <a:gd name="T21" fmla="*/ 21 h 82"/>
                  <a:gd name="T22" fmla="*/ 12 w 162"/>
                  <a:gd name="T23" fmla="*/ 61 h 82"/>
                  <a:gd name="T24" fmla="*/ 20 w 162"/>
                  <a:gd name="T25" fmla="*/ 69 h 82"/>
                  <a:gd name="T26" fmla="*/ 141 w 162"/>
                  <a:gd name="T27" fmla="*/ 69 h 82"/>
                  <a:gd name="T28" fmla="*/ 149 w 162"/>
                  <a:gd name="T29" fmla="*/ 61 h 82"/>
                  <a:gd name="T30" fmla="*/ 149 w 162"/>
                  <a:gd name="T31" fmla="*/ 21 h 82"/>
                  <a:gd name="T32" fmla="*/ 141 w 162"/>
                  <a:gd name="T33" fmla="*/ 13 h 82"/>
                  <a:gd name="T34" fmla="*/ 20 w 162"/>
                  <a:gd name="T35" fmla="*/ 1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82">
                    <a:moveTo>
                      <a:pt x="141" y="82"/>
                    </a:moveTo>
                    <a:cubicBezTo>
                      <a:pt x="20" y="82"/>
                      <a:pt x="20" y="82"/>
                      <a:pt x="20" y="82"/>
                    </a:cubicBezTo>
                    <a:cubicBezTo>
                      <a:pt x="9" y="82"/>
                      <a:pt x="0" y="72"/>
                      <a:pt x="0" y="6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9" y="0"/>
                      <a:pt x="20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53" y="0"/>
                      <a:pt x="162" y="10"/>
                      <a:pt x="162" y="2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72"/>
                      <a:pt x="153" y="82"/>
                      <a:pt x="141" y="82"/>
                    </a:cubicBezTo>
                    <a:close/>
                    <a:moveTo>
                      <a:pt x="20" y="13"/>
                    </a:moveTo>
                    <a:cubicBezTo>
                      <a:pt x="16" y="13"/>
                      <a:pt x="12" y="17"/>
                      <a:pt x="12" y="2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5"/>
                      <a:pt x="16" y="69"/>
                      <a:pt x="20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6" y="69"/>
                      <a:pt x="149" y="65"/>
                      <a:pt x="149" y="6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17"/>
                      <a:pt x="146" y="13"/>
                      <a:pt x="141" y="13"/>
                    </a:cubicBez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406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0"/>
              <p:cNvSpPr>
                <a:spLocks noEditPoints="1"/>
              </p:cNvSpPr>
              <p:nvPr/>
            </p:nvSpPr>
            <p:spPr bwMode="auto">
              <a:xfrm>
                <a:off x="3569" y="2376"/>
                <a:ext cx="383" cy="194"/>
              </a:xfrm>
              <a:custGeom>
                <a:avLst/>
                <a:gdLst>
                  <a:gd name="T0" fmla="*/ 142 w 162"/>
                  <a:gd name="T1" fmla="*/ 82 h 82"/>
                  <a:gd name="T2" fmla="*/ 21 w 162"/>
                  <a:gd name="T3" fmla="*/ 82 h 82"/>
                  <a:gd name="T4" fmla="*/ 0 w 162"/>
                  <a:gd name="T5" fmla="*/ 61 h 82"/>
                  <a:gd name="T6" fmla="*/ 0 w 162"/>
                  <a:gd name="T7" fmla="*/ 21 h 82"/>
                  <a:gd name="T8" fmla="*/ 21 w 162"/>
                  <a:gd name="T9" fmla="*/ 0 h 82"/>
                  <a:gd name="T10" fmla="*/ 142 w 162"/>
                  <a:gd name="T11" fmla="*/ 0 h 82"/>
                  <a:gd name="T12" fmla="*/ 162 w 162"/>
                  <a:gd name="T13" fmla="*/ 21 h 82"/>
                  <a:gd name="T14" fmla="*/ 162 w 162"/>
                  <a:gd name="T15" fmla="*/ 61 h 82"/>
                  <a:gd name="T16" fmla="*/ 142 w 162"/>
                  <a:gd name="T17" fmla="*/ 82 h 82"/>
                  <a:gd name="T18" fmla="*/ 21 w 162"/>
                  <a:gd name="T19" fmla="*/ 13 h 82"/>
                  <a:gd name="T20" fmla="*/ 13 w 162"/>
                  <a:gd name="T21" fmla="*/ 21 h 82"/>
                  <a:gd name="T22" fmla="*/ 13 w 162"/>
                  <a:gd name="T23" fmla="*/ 61 h 82"/>
                  <a:gd name="T24" fmla="*/ 21 w 162"/>
                  <a:gd name="T25" fmla="*/ 69 h 82"/>
                  <a:gd name="T26" fmla="*/ 142 w 162"/>
                  <a:gd name="T27" fmla="*/ 69 h 82"/>
                  <a:gd name="T28" fmla="*/ 150 w 162"/>
                  <a:gd name="T29" fmla="*/ 61 h 82"/>
                  <a:gd name="T30" fmla="*/ 150 w 162"/>
                  <a:gd name="T31" fmla="*/ 21 h 82"/>
                  <a:gd name="T32" fmla="*/ 142 w 162"/>
                  <a:gd name="T33" fmla="*/ 13 h 82"/>
                  <a:gd name="T34" fmla="*/ 21 w 162"/>
                  <a:gd name="T35" fmla="*/ 1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82">
                    <a:moveTo>
                      <a:pt x="142" y="82"/>
                    </a:moveTo>
                    <a:cubicBezTo>
                      <a:pt x="21" y="82"/>
                      <a:pt x="21" y="82"/>
                      <a:pt x="21" y="82"/>
                    </a:cubicBezTo>
                    <a:cubicBezTo>
                      <a:pt x="9" y="82"/>
                      <a:pt x="0" y="72"/>
                      <a:pt x="0" y="6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53" y="0"/>
                      <a:pt x="162" y="10"/>
                      <a:pt x="162" y="2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72"/>
                      <a:pt x="153" y="82"/>
                      <a:pt x="142" y="82"/>
                    </a:cubicBezTo>
                    <a:close/>
                    <a:moveTo>
                      <a:pt x="21" y="13"/>
                    </a:moveTo>
                    <a:cubicBezTo>
                      <a:pt x="16" y="13"/>
                      <a:pt x="13" y="17"/>
                      <a:pt x="13" y="2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5"/>
                      <a:pt x="16" y="69"/>
                      <a:pt x="21" y="69"/>
                    </a:cubicBezTo>
                    <a:cubicBezTo>
                      <a:pt x="142" y="69"/>
                      <a:pt x="142" y="69"/>
                      <a:pt x="142" y="69"/>
                    </a:cubicBezTo>
                    <a:cubicBezTo>
                      <a:pt x="146" y="69"/>
                      <a:pt x="150" y="65"/>
                      <a:pt x="150" y="6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17"/>
                      <a:pt x="146" y="13"/>
                      <a:pt x="142" y="13"/>
                    </a:cubicBezTo>
                    <a:lnTo>
                      <a:pt x="21" y="13"/>
                    </a:lnTo>
                    <a:close/>
                  </a:path>
                </a:pathLst>
              </a:custGeom>
              <a:solidFill>
                <a:srgbClr val="406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Rectangle 21"/>
              <p:cNvSpPr>
                <a:spLocks noChangeArrowheads="1"/>
              </p:cNvSpPr>
              <p:nvPr/>
            </p:nvSpPr>
            <p:spPr bwMode="auto">
              <a:xfrm>
                <a:off x="2565" y="3549"/>
                <a:ext cx="1626" cy="16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Rectangle 22"/>
              <p:cNvSpPr>
                <a:spLocks noChangeArrowheads="1"/>
              </p:cNvSpPr>
              <p:nvPr/>
            </p:nvSpPr>
            <p:spPr bwMode="auto">
              <a:xfrm>
                <a:off x="2454" y="3899"/>
                <a:ext cx="1849" cy="12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4" name="Group 25"/>
            <p:cNvGrpSpPr>
              <a:grpSpLocks noChangeAspect="1"/>
            </p:cNvGrpSpPr>
            <p:nvPr/>
          </p:nvGrpSpPr>
          <p:grpSpPr bwMode="auto">
            <a:xfrm>
              <a:off x="4249213" y="3177524"/>
              <a:ext cx="644864" cy="422267"/>
              <a:chOff x="3165" y="1719"/>
              <a:chExt cx="1350" cy="884"/>
            </a:xfrm>
            <a:solidFill>
              <a:schemeClr val="accent2"/>
            </a:solidFill>
          </p:grpSpPr>
          <p:sp>
            <p:nvSpPr>
              <p:cNvPr id="85" name="Freeform 26"/>
              <p:cNvSpPr/>
              <p:nvPr/>
            </p:nvSpPr>
            <p:spPr bwMode="auto">
              <a:xfrm>
                <a:off x="3165" y="1719"/>
                <a:ext cx="414" cy="884"/>
              </a:xfrm>
              <a:custGeom>
                <a:avLst/>
                <a:gdLst>
                  <a:gd name="T0" fmla="*/ 108 w 174"/>
                  <a:gd name="T1" fmla="*/ 165 h 371"/>
                  <a:gd name="T2" fmla="*/ 58 w 174"/>
                  <a:gd name="T3" fmla="*/ 93 h 371"/>
                  <a:gd name="T4" fmla="*/ 88 w 174"/>
                  <a:gd name="T5" fmla="*/ 53 h 371"/>
                  <a:gd name="T6" fmla="*/ 119 w 174"/>
                  <a:gd name="T7" fmla="*/ 94 h 371"/>
                  <a:gd name="T8" fmla="*/ 119 w 174"/>
                  <a:gd name="T9" fmla="*/ 106 h 371"/>
                  <a:gd name="T10" fmla="*/ 174 w 174"/>
                  <a:gd name="T11" fmla="*/ 106 h 371"/>
                  <a:gd name="T12" fmla="*/ 174 w 174"/>
                  <a:gd name="T13" fmla="*/ 95 h 371"/>
                  <a:gd name="T14" fmla="*/ 87 w 174"/>
                  <a:gd name="T15" fmla="*/ 0 h 371"/>
                  <a:gd name="T16" fmla="*/ 2 w 174"/>
                  <a:gd name="T17" fmla="*/ 95 h 371"/>
                  <a:gd name="T18" fmla="*/ 68 w 174"/>
                  <a:gd name="T19" fmla="*/ 205 h 371"/>
                  <a:gd name="T20" fmla="*/ 117 w 174"/>
                  <a:gd name="T21" fmla="*/ 277 h 371"/>
                  <a:gd name="T22" fmla="*/ 86 w 174"/>
                  <a:gd name="T23" fmla="*/ 317 h 371"/>
                  <a:gd name="T24" fmla="*/ 55 w 174"/>
                  <a:gd name="T25" fmla="*/ 277 h 371"/>
                  <a:gd name="T26" fmla="*/ 55 w 174"/>
                  <a:gd name="T27" fmla="*/ 246 h 371"/>
                  <a:gd name="T28" fmla="*/ 0 w 174"/>
                  <a:gd name="T29" fmla="*/ 246 h 371"/>
                  <a:gd name="T30" fmla="*/ 0 w 174"/>
                  <a:gd name="T31" fmla="*/ 275 h 371"/>
                  <a:gd name="T32" fmla="*/ 87 w 174"/>
                  <a:gd name="T33" fmla="*/ 371 h 371"/>
                  <a:gd name="T34" fmla="*/ 174 w 174"/>
                  <a:gd name="T35" fmla="*/ 275 h 371"/>
                  <a:gd name="T36" fmla="*/ 108 w 174"/>
                  <a:gd name="T37" fmla="*/ 16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371">
                    <a:moveTo>
                      <a:pt x="108" y="165"/>
                    </a:moveTo>
                    <a:cubicBezTo>
                      <a:pt x="81" y="144"/>
                      <a:pt x="58" y="125"/>
                      <a:pt x="58" y="93"/>
                    </a:cubicBezTo>
                    <a:cubicBezTo>
                      <a:pt x="58" y="58"/>
                      <a:pt x="74" y="53"/>
                      <a:pt x="88" y="53"/>
                    </a:cubicBezTo>
                    <a:cubicBezTo>
                      <a:pt x="103" y="53"/>
                      <a:pt x="119" y="58"/>
                      <a:pt x="119" y="94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74" y="106"/>
                      <a:pt x="174" y="106"/>
                      <a:pt x="174" y="106"/>
                    </a:cubicBezTo>
                    <a:cubicBezTo>
                      <a:pt x="174" y="95"/>
                      <a:pt x="174" y="95"/>
                      <a:pt x="174" y="95"/>
                    </a:cubicBezTo>
                    <a:cubicBezTo>
                      <a:pt x="174" y="35"/>
                      <a:pt x="142" y="0"/>
                      <a:pt x="87" y="0"/>
                    </a:cubicBezTo>
                    <a:cubicBezTo>
                      <a:pt x="33" y="0"/>
                      <a:pt x="2" y="35"/>
                      <a:pt x="2" y="95"/>
                    </a:cubicBezTo>
                    <a:cubicBezTo>
                      <a:pt x="2" y="151"/>
                      <a:pt x="37" y="180"/>
                      <a:pt x="68" y="205"/>
                    </a:cubicBezTo>
                    <a:cubicBezTo>
                      <a:pt x="94" y="227"/>
                      <a:pt x="117" y="245"/>
                      <a:pt x="117" y="277"/>
                    </a:cubicBezTo>
                    <a:cubicBezTo>
                      <a:pt x="117" y="313"/>
                      <a:pt x="99" y="317"/>
                      <a:pt x="86" y="317"/>
                    </a:cubicBezTo>
                    <a:cubicBezTo>
                      <a:pt x="73" y="317"/>
                      <a:pt x="55" y="313"/>
                      <a:pt x="55" y="277"/>
                    </a:cubicBezTo>
                    <a:cubicBezTo>
                      <a:pt x="55" y="246"/>
                      <a:pt x="55" y="246"/>
                      <a:pt x="55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336"/>
                      <a:pt x="32" y="371"/>
                      <a:pt x="87" y="371"/>
                    </a:cubicBezTo>
                    <a:cubicBezTo>
                      <a:pt x="142" y="371"/>
                      <a:pt x="174" y="336"/>
                      <a:pt x="174" y="275"/>
                    </a:cubicBezTo>
                    <a:cubicBezTo>
                      <a:pt x="174" y="219"/>
                      <a:pt x="139" y="191"/>
                      <a:pt x="108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7"/>
              <p:cNvSpPr/>
              <p:nvPr/>
            </p:nvSpPr>
            <p:spPr bwMode="auto">
              <a:xfrm>
                <a:off x="3648" y="1727"/>
                <a:ext cx="382" cy="867"/>
              </a:xfrm>
              <a:custGeom>
                <a:avLst/>
                <a:gdLst>
                  <a:gd name="T0" fmla="*/ 0 w 382"/>
                  <a:gd name="T1" fmla="*/ 867 h 867"/>
                  <a:gd name="T2" fmla="*/ 382 w 382"/>
                  <a:gd name="T3" fmla="*/ 867 h 867"/>
                  <a:gd name="T4" fmla="*/ 382 w 382"/>
                  <a:gd name="T5" fmla="*/ 740 h 867"/>
                  <a:gd name="T6" fmla="*/ 135 w 382"/>
                  <a:gd name="T7" fmla="*/ 740 h 867"/>
                  <a:gd name="T8" fmla="*/ 135 w 382"/>
                  <a:gd name="T9" fmla="*/ 490 h 867"/>
                  <a:gd name="T10" fmla="*/ 335 w 382"/>
                  <a:gd name="T11" fmla="*/ 490 h 867"/>
                  <a:gd name="T12" fmla="*/ 335 w 382"/>
                  <a:gd name="T13" fmla="*/ 364 h 867"/>
                  <a:gd name="T14" fmla="*/ 135 w 382"/>
                  <a:gd name="T15" fmla="*/ 364 h 867"/>
                  <a:gd name="T16" fmla="*/ 135 w 382"/>
                  <a:gd name="T17" fmla="*/ 128 h 867"/>
                  <a:gd name="T18" fmla="*/ 363 w 382"/>
                  <a:gd name="T19" fmla="*/ 128 h 867"/>
                  <a:gd name="T20" fmla="*/ 363 w 382"/>
                  <a:gd name="T21" fmla="*/ 0 h 867"/>
                  <a:gd name="T22" fmla="*/ 0 w 382"/>
                  <a:gd name="T23" fmla="*/ 0 h 867"/>
                  <a:gd name="T24" fmla="*/ 0 w 382"/>
                  <a:gd name="T25" fmla="*/ 867 h 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2" h="867">
                    <a:moveTo>
                      <a:pt x="0" y="867"/>
                    </a:moveTo>
                    <a:lnTo>
                      <a:pt x="382" y="867"/>
                    </a:lnTo>
                    <a:lnTo>
                      <a:pt x="382" y="740"/>
                    </a:lnTo>
                    <a:lnTo>
                      <a:pt x="135" y="740"/>
                    </a:lnTo>
                    <a:lnTo>
                      <a:pt x="135" y="490"/>
                    </a:lnTo>
                    <a:lnTo>
                      <a:pt x="335" y="490"/>
                    </a:lnTo>
                    <a:lnTo>
                      <a:pt x="335" y="364"/>
                    </a:lnTo>
                    <a:lnTo>
                      <a:pt x="135" y="364"/>
                    </a:lnTo>
                    <a:lnTo>
                      <a:pt x="135" y="128"/>
                    </a:lnTo>
                    <a:lnTo>
                      <a:pt x="363" y="128"/>
                    </a:lnTo>
                    <a:lnTo>
                      <a:pt x="363" y="0"/>
                    </a:lnTo>
                    <a:lnTo>
                      <a:pt x="0" y="0"/>
                    </a:lnTo>
                    <a:lnTo>
                      <a:pt x="0" y="8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8"/>
              <p:cNvSpPr>
                <a:spLocks noEditPoints="1"/>
              </p:cNvSpPr>
              <p:nvPr/>
            </p:nvSpPr>
            <p:spPr bwMode="auto">
              <a:xfrm>
                <a:off x="4094" y="1719"/>
                <a:ext cx="421" cy="884"/>
              </a:xfrm>
              <a:custGeom>
                <a:avLst/>
                <a:gdLst>
                  <a:gd name="T0" fmla="*/ 88 w 177"/>
                  <a:gd name="T1" fmla="*/ 0 h 371"/>
                  <a:gd name="T2" fmla="*/ 0 w 177"/>
                  <a:gd name="T3" fmla="*/ 96 h 371"/>
                  <a:gd name="T4" fmla="*/ 0 w 177"/>
                  <a:gd name="T5" fmla="*/ 275 h 371"/>
                  <a:gd name="T6" fmla="*/ 88 w 177"/>
                  <a:gd name="T7" fmla="*/ 371 h 371"/>
                  <a:gd name="T8" fmla="*/ 177 w 177"/>
                  <a:gd name="T9" fmla="*/ 275 h 371"/>
                  <a:gd name="T10" fmla="*/ 177 w 177"/>
                  <a:gd name="T11" fmla="*/ 96 h 371"/>
                  <a:gd name="T12" fmla="*/ 88 w 177"/>
                  <a:gd name="T13" fmla="*/ 0 h 371"/>
                  <a:gd name="T14" fmla="*/ 88 w 177"/>
                  <a:gd name="T15" fmla="*/ 317 h 371"/>
                  <a:gd name="T16" fmla="*/ 57 w 177"/>
                  <a:gd name="T17" fmla="*/ 277 h 371"/>
                  <a:gd name="T18" fmla="*/ 57 w 177"/>
                  <a:gd name="T19" fmla="*/ 94 h 371"/>
                  <a:gd name="T20" fmla="*/ 88 w 177"/>
                  <a:gd name="T21" fmla="*/ 53 h 371"/>
                  <a:gd name="T22" fmla="*/ 120 w 177"/>
                  <a:gd name="T23" fmla="*/ 94 h 371"/>
                  <a:gd name="T24" fmla="*/ 120 w 177"/>
                  <a:gd name="T25" fmla="*/ 277 h 371"/>
                  <a:gd name="T26" fmla="*/ 88 w 177"/>
                  <a:gd name="T27" fmla="*/ 317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7" h="371">
                    <a:moveTo>
                      <a:pt x="88" y="0"/>
                    </a:moveTo>
                    <a:cubicBezTo>
                      <a:pt x="33" y="0"/>
                      <a:pt x="0" y="36"/>
                      <a:pt x="0" y="96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335"/>
                      <a:pt x="33" y="371"/>
                      <a:pt x="88" y="371"/>
                    </a:cubicBezTo>
                    <a:cubicBezTo>
                      <a:pt x="144" y="371"/>
                      <a:pt x="177" y="335"/>
                      <a:pt x="177" y="275"/>
                    </a:cubicBezTo>
                    <a:cubicBezTo>
                      <a:pt x="177" y="96"/>
                      <a:pt x="177" y="96"/>
                      <a:pt x="177" y="96"/>
                    </a:cubicBezTo>
                    <a:cubicBezTo>
                      <a:pt x="177" y="35"/>
                      <a:pt x="145" y="0"/>
                      <a:pt x="88" y="0"/>
                    </a:cubicBezTo>
                    <a:close/>
                    <a:moveTo>
                      <a:pt x="88" y="317"/>
                    </a:moveTo>
                    <a:cubicBezTo>
                      <a:pt x="75" y="317"/>
                      <a:pt x="57" y="313"/>
                      <a:pt x="57" y="277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53"/>
                      <a:pt x="81" y="53"/>
                      <a:pt x="88" y="53"/>
                    </a:cubicBezTo>
                    <a:cubicBezTo>
                      <a:pt x="102" y="53"/>
                      <a:pt x="120" y="58"/>
                      <a:pt x="120" y="94"/>
                    </a:cubicBezTo>
                    <a:cubicBezTo>
                      <a:pt x="120" y="277"/>
                      <a:pt x="120" y="277"/>
                      <a:pt x="120" y="277"/>
                    </a:cubicBezTo>
                    <a:cubicBezTo>
                      <a:pt x="120" y="313"/>
                      <a:pt x="102" y="317"/>
                      <a:pt x="88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EF651779-9D9C-422B-ACE8-07CDEEE3BAC9}"/>
              </a:ext>
            </a:extLst>
          </p:cNvPr>
          <p:cNvGrpSpPr/>
          <p:nvPr/>
        </p:nvGrpSpPr>
        <p:grpSpPr>
          <a:xfrm>
            <a:off x="6751747" y="3333272"/>
            <a:ext cx="1371284" cy="1383190"/>
            <a:chOff x="7484907" y="2959264"/>
            <a:chExt cx="1371284" cy="1578396"/>
          </a:xfrm>
        </p:grpSpPr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43F975EB-D5B9-49A3-8281-E6BAB70442C1}"/>
                </a:ext>
              </a:extLst>
            </p:cNvPr>
            <p:cNvSpPr txBox="1"/>
            <p:nvPr/>
          </p:nvSpPr>
          <p:spPr>
            <a:xfrm>
              <a:off x="8137734" y="3552921"/>
              <a:ext cx="400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  <a:endPara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1A84A4EC-F555-4E33-8D8A-E26A138BE499}"/>
                </a:ext>
              </a:extLst>
            </p:cNvPr>
            <p:cNvSpPr txBox="1"/>
            <p:nvPr/>
          </p:nvSpPr>
          <p:spPr>
            <a:xfrm>
              <a:off x="8146568" y="2959264"/>
              <a:ext cx="400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                             </a:t>
              </a:r>
              <a:endPara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A982357-776D-42AA-BDF4-F8F457139790}"/>
                </a:ext>
              </a:extLst>
            </p:cNvPr>
            <p:cNvSpPr txBox="1"/>
            <p:nvPr/>
          </p:nvSpPr>
          <p:spPr>
            <a:xfrm>
              <a:off x="7682415" y="3264032"/>
              <a:ext cx="400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Brush Script Std" panose="03060802040607070404" pitchFamily="66" charset="0"/>
                  <a:ea typeface="楷体" panose="02010609060101010101" pitchFamily="49" charset="-122"/>
                </a:rPr>
                <a:t>+</a:t>
              </a:r>
              <a:endParaRPr lang="zh-CN" altLang="en-US" sz="2400" dirty="0">
                <a:latin typeface="Brush Script Std" panose="03060802040607070404" pitchFamily="66" charset="0"/>
                <a:ea typeface="楷体" panose="02010609060101010101" pitchFamily="49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504E4588-9BAD-4E50-9FB9-2C9C0DD665F2}"/>
                </a:ext>
              </a:extLst>
            </p:cNvPr>
            <p:cNvSpPr txBox="1"/>
            <p:nvPr/>
          </p:nvSpPr>
          <p:spPr>
            <a:xfrm>
              <a:off x="7882776" y="4137550"/>
              <a:ext cx="664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1  0</a:t>
              </a:r>
              <a:endPara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20255B4-EDB3-4DCC-8FD6-C1B22A97A40F}"/>
                </a:ext>
              </a:extLst>
            </p:cNvPr>
            <p:cNvCxnSpPr/>
            <p:nvPr/>
          </p:nvCxnSpPr>
          <p:spPr>
            <a:xfrm>
              <a:off x="7484907" y="4014586"/>
              <a:ext cx="137128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72" grpId="0"/>
      <p:bldP spid="74" grpId="0"/>
      <p:bldP spid="75" grpId="0"/>
      <p:bldP spid="77" grpId="0"/>
      <p:bldP spid="78" grpId="0"/>
      <p:bldP spid="80" grpId="0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F294CD-3320-46F2-97CB-39C828F190C7}"/>
              </a:ext>
            </a:extLst>
          </p:cNvPr>
          <p:cNvSpPr txBox="1"/>
          <p:nvPr/>
        </p:nvSpPr>
        <p:spPr>
          <a:xfrm>
            <a:off x="493486" y="2310140"/>
            <a:ext cx="815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不同的</a:t>
            </a:r>
            <a:r>
              <a:rPr lang="zh-CN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位数对应不同的权值，权值用基数的幂表示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F77D6E-23F0-46A8-8FA6-BEEEB7B3501C}"/>
              </a:ext>
            </a:extLst>
          </p:cNvPr>
          <p:cNvSpPr txBox="1"/>
          <p:nvPr/>
        </p:nvSpPr>
        <p:spPr>
          <a:xfrm>
            <a:off x="166914" y="474083"/>
            <a:ext cx="815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不同的</a:t>
            </a:r>
            <a:r>
              <a:rPr lang="zh-CN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位数对应不同的权值，权值用基数的幂表示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7E98DF-5E88-435A-AC12-EEE56636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86" y="1817360"/>
            <a:ext cx="6095999" cy="2032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CBCC6-8A98-4F47-8809-37784322C9F9}"/>
              </a:ext>
            </a:extLst>
          </p:cNvPr>
          <p:cNvSpPr txBox="1"/>
          <p:nvPr/>
        </p:nvSpPr>
        <p:spPr>
          <a:xfrm>
            <a:off x="6836229" y="1769223"/>
            <a:ext cx="420914" cy="80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zh-CN" altLang="en-US" sz="2800" b="1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EE00A8-CB80-4644-A709-8B33EC1C22F7}"/>
              </a:ext>
            </a:extLst>
          </p:cNvPr>
          <p:cNvSpPr txBox="1"/>
          <p:nvPr/>
        </p:nvSpPr>
        <p:spPr>
          <a:xfrm>
            <a:off x="5588000" y="1769222"/>
            <a:ext cx="420914" cy="80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zh-CN" altLang="en-US" sz="2800" b="1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ACE131-CA9B-4EEF-B4FB-29CB6AA87910}"/>
              </a:ext>
            </a:extLst>
          </p:cNvPr>
          <p:cNvSpPr txBox="1"/>
          <p:nvPr/>
        </p:nvSpPr>
        <p:spPr>
          <a:xfrm>
            <a:off x="4405089" y="1817360"/>
            <a:ext cx="420914" cy="80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zh-CN" altLang="en-US" sz="2800" b="1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1F4E3C-D0B1-41DA-8875-7ECC03162057}"/>
              </a:ext>
            </a:extLst>
          </p:cNvPr>
          <p:cNvSpPr txBox="1"/>
          <p:nvPr/>
        </p:nvSpPr>
        <p:spPr>
          <a:xfrm>
            <a:off x="3185888" y="1776728"/>
            <a:ext cx="420914" cy="80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zh-CN" altLang="en-US" sz="2800" b="1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E7FF8BE-6F97-43F1-B042-70B9335B98D8}"/>
              </a:ext>
            </a:extLst>
          </p:cNvPr>
          <p:cNvSpPr txBox="1"/>
          <p:nvPr/>
        </p:nvSpPr>
        <p:spPr>
          <a:xfrm>
            <a:off x="1966689" y="1790818"/>
            <a:ext cx="420914" cy="80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zh-CN" altLang="en-US" sz="2800" b="1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5CB9131-7387-422A-8757-AC65746C2728}"/>
              </a:ext>
            </a:extLst>
          </p:cNvPr>
          <p:cNvSpPr txBox="1"/>
          <p:nvPr/>
        </p:nvSpPr>
        <p:spPr>
          <a:xfrm>
            <a:off x="6894286" y="2871524"/>
            <a:ext cx="420914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0AD5FE-22B4-4ADA-9880-1C27CCCC5706}"/>
              </a:ext>
            </a:extLst>
          </p:cNvPr>
          <p:cNvSpPr txBox="1"/>
          <p:nvPr/>
        </p:nvSpPr>
        <p:spPr>
          <a:xfrm>
            <a:off x="5588000" y="2881497"/>
            <a:ext cx="580572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10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3C3052-22DB-4BDB-BD7C-6ABF44B3D676}"/>
              </a:ext>
            </a:extLst>
          </p:cNvPr>
          <p:cNvSpPr txBox="1"/>
          <p:nvPr/>
        </p:nvSpPr>
        <p:spPr>
          <a:xfrm>
            <a:off x="4339775" y="2871591"/>
            <a:ext cx="740229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100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7E83C01-F610-490A-816E-7E4DC70E142B}"/>
              </a:ext>
            </a:extLst>
          </p:cNvPr>
          <p:cNvSpPr txBox="1"/>
          <p:nvPr/>
        </p:nvSpPr>
        <p:spPr>
          <a:xfrm>
            <a:off x="3029860" y="2871524"/>
            <a:ext cx="936169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1000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5A7C1-8A45-4356-B6CD-750A3E6E7667}"/>
              </a:ext>
            </a:extLst>
          </p:cNvPr>
          <p:cNvSpPr txBox="1"/>
          <p:nvPr/>
        </p:nvSpPr>
        <p:spPr>
          <a:xfrm>
            <a:off x="1716318" y="2881497"/>
            <a:ext cx="1063171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10000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2" name="椭圆 8">
            <a:extLst>
              <a:ext uri="{FF2B5EF4-FFF2-40B4-BE49-F238E27FC236}">
                <a16:creationId xmlns:a16="http://schemas.microsoft.com/office/drawing/2014/main" id="{F5D6D94B-2E8C-496E-A13E-A41939767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77" y="1200730"/>
            <a:ext cx="1647386" cy="925234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 w="25400" cap="flat" cmpd="sng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bevel/>
          </a:ln>
          <a:effectLst/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0D5AEB-EC99-4342-B865-08BD9A3D7B71}"/>
              </a:ext>
            </a:extLst>
          </p:cNvPr>
          <p:cNvSpPr txBox="1"/>
          <p:nvPr/>
        </p:nvSpPr>
        <p:spPr>
          <a:xfrm>
            <a:off x="863603" y="1392111"/>
            <a:ext cx="1291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十进制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CE8A76E-F74D-4D08-86A8-0FB9FBE1F071}"/>
              </a:ext>
            </a:extLst>
          </p:cNvPr>
          <p:cNvSpPr txBox="1"/>
          <p:nvPr/>
        </p:nvSpPr>
        <p:spPr>
          <a:xfrm>
            <a:off x="870859" y="1390163"/>
            <a:ext cx="1291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二进制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9D893D-19BC-469D-B869-2365CDD6E94A}"/>
              </a:ext>
            </a:extLst>
          </p:cNvPr>
          <p:cNvSpPr txBox="1"/>
          <p:nvPr/>
        </p:nvSpPr>
        <p:spPr>
          <a:xfrm>
            <a:off x="5678715" y="2871524"/>
            <a:ext cx="420914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957B0B-E144-4C06-AA75-F9FD30EA9DA1}"/>
              </a:ext>
            </a:extLst>
          </p:cNvPr>
          <p:cNvSpPr txBox="1"/>
          <p:nvPr/>
        </p:nvSpPr>
        <p:spPr>
          <a:xfrm>
            <a:off x="4512130" y="2849701"/>
            <a:ext cx="420914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4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96AFD0D-519D-457C-865E-ED3FF7B29B7D}"/>
              </a:ext>
            </a:extLst>
          </p:cNvPr>
          <p:cNvSpPr txBox="1"/>
          <p:nvPr/>
        </p:nvSpPr>
        <p:spPr>
          <a:xfrm>
            <a:off x="3276600" y="2850183"/>
            <a:ext cx="330204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8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5CBD598-25FE-49C3-B50E-D157F7152942}"/>
              </a:ext>
            </a:extLst>
          </p:cNvPr>
          <p:cNvSpPr txBox="1"/>
          <p:nvPr/>
        </p:nvSpPr>
        <p:spPr>
          <a:xfrm>
            <a:off x="1962152" y="2886528"/>
            <a:ext cx="513446" cy="70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16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576 -0.357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-1787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76 0.3571 L 3.88889E-6 -1.2345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-1787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16" grpId="0"/>
      <p:bldP spid="16" grpId="1"/>
      <p:bldP spid="16" grpId="2"/>
      <p:bldP spid="12" grpId="0"/>
      <p:bldP spid="22" grpId="0"/>
      <p:bldP spid="23" grpId="0"/>
      <p:bldP spid="24" grpId="0"/>
      <p:bldP spid="25" grpId="0"/>
      <p:bldP spid="27" grpId="0"/>
      <p:bldP spid="27" grpId="1"/>
      <p:bldP spid="27" grpId="2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 animBg="1"/>
      <p:bldP spid="13" grpId="0"/>
      <p:bldP spid="13" grpId="1"/>
      <p:bldP spid="33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F4F339-710B-4CBD-87C7-3C84066B829D}"/>
              </a:ext>
            </a:extLst>
          </p:cNvPr>
          <p:cNvSpPr txBox="1"/>
          <p:nvPr/>
        </p:nvSpPr>
        <p:spPr>
          <a:xfrm>
            <a:off x="2779345" y="2248584"/>
            <a:ext cx="557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计算机为什么使用二进制？</a:t>
            </a:r>
          </a:p>
        </p:txBody>
      </p:sp>
      <p:sp>
        <p:nvSpPr>
          <p:cNvPr id="11" name="plug_359690">
            <a:extLst>
              <a:ext uri="{FF2B5EF4-FFF2-40B4-BE49-F238E27FC236}">
                <a16:creationId xmlns:a16="http://schemas.microsoft.com/office/drawing/2014/main" id="{5A810D54-9976-474E-835F-440D20CC1AF1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822890" y="1107275"/>
            <a:ext cx="2939284" cy="646332"/>
          </a:xfrm>
          <a:custGeom>
            <a:avLst/>
            <a:gdLst>
              <a:gd name="T0" fmla="*/ 6827 w 6827"/>
              <a:gd name="T1" fmla="*/ 999 h 2831"/>
              <a:gd name="T2" fmla="*/ 6827 w 6827"/>
              <a:gd name="T3" fmla="*/ 500 h 2831"/>
              <a:gd name="T4" fmla="*/ 5828 w 6827"/>
              <a:gd name="T5" fmla="*/ 500 h 2831"/>
              <a:gd name="T6" fmla="*/ 5828 w 6827"/>
              <a:gd name="T7" fmla="*/ 0 h 2831"/>
              <a:gd name="T8" fmla="*/ 5245 w 6827"/>
              <a:gd name="T9" fmla="*/ 0 h 2831"/>
              <a:gd name="T10" fmla="*/ 3852 w 6827"/>
              <a:gd name="T11" fmla="*/ 1166 h 2831"/>
              <a:gd name="T12" fmla="*/ 0 w 6827"/>
              <a:gd name="T13" fmla="*/ 1166 h 2831"/>
              <a:gd name="T14" fmla="*/ 0 w 6827"/>
              <a:gd name="T15" fmla="*/ 1665 h 2831"/>
              <a:gd name="T16" fmla="*/ 3852 w 6827"/>
              <a:gd name="T17" fmla="*/ 1665 h 2831"/>
              <a:gd name="T18" fmla="*/ 5245 w 6827"/>
              <a:gd name="T19" fmla="*/ 2831 h 2831"/>
              <a:gd name="T20" fmla="*/ 5828 w 6827"/>
              <a:gd name="T21" fmla="*/ 2831 h 2831"/>
              <a:gd name="T22" fmla="*/ 5828 w 6827"/>
              <a:gd name="T23" fmla="*/ 2331 h 2831"/>
              <a:gd name="T24" fmla="*/ 6827 w 6827"/>
              <a:gd name="T25" fmla="*/ 2331 h 2831"/>
              <a:gd name="T26" fmla="*/ 6827 w 6827"/>
              <a:gd name="T27" fmla="*/ 1832 h 2831"/>
              <a:gd name="T28" fmla="*/ 5828 w 6827"/>
              <a:gd name="T29" fmla="*/ 1832 h 2831"/>
              <a:gd name="T30" fmla="*/ 5828 w 6827"/>
              <a:gd name="T31" fmla="*/ 999 h 2831"/>
              <a:gd name="T32" fmla="*/ 6827 w 6827"/>
              <a:gd name="T33" fmla="*/ 999 h 2831"/>
              <a:gd name="T34" fmla="*/ 5328 w 6827"/>
              <a:gd name="T35" fmla="*/ 2331 h 2831"/>
              <a:gd name="T36" fmla="*/ 5245 w 6827"/>
              <a:gd name="T37" fmla="*/ 2331 h 2831"/>
              <a:gd name="T38" fmla="*/ 4329 w 6827"/>
              <a:gd name="T39" fmla="*/ 1415 h 2831"/>
              <a:gd name="T40" fmla="*/ 5245 w 6827"/>
              <a:gd name="T41" fmla="*/ 500 h 2831"/>
              <a:gd name="T42" fmla="*/ 5328 w 6827"/>
              <a:gd name="T43" fmla="*/ 500 h 2831"/>
              <a:gd name="T44" fmla="*/ 5328 w 6827"/>
              <a:gd name="T45" fmla="*/ 2331 h 2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827" h="2831">
                <a:moveTo>
                  <a:pt x="6827" y="999"/>
                </a:moveTo>
                <a:lnTo>
                  <a:pt x="6827" y="500"/>
                </a:lnTo>
                <a:lnTo>
                  <a:pt x="5828" y="500"/>
                </a:lnTo>
                <a:lnTo>
                  <a:pt x="5828" y="0"/>
                </a:lnTo>
                <a:lnTo>
                  <a:pt x="5245" y="0"/>
                </a:lnTo>
                <a:cubicBezTo>
                  <a:pt x="4550" y="0"/>
                  <a:pt x="3970" y="504"/>
                  <a:pt x="3852" y="1166"/>
                </a:cubicBezTo>
                <a:lnTo>
                  <a:pt x="0" y="1166"/>
                </a:lnTo>
                <a:lnTo>
                  <a:pt x="0" y="1665"/>
                </a:lnTo>
                <a:lnTo>
                  <a:pt x="3852" y="1665"/>
                </a:lnTo>
                <a:cubicBezTo>
                  <a:pt x="3970" y="2327"/>
                  <a:pt x="4550" y="2831"/>
                  <a:pt x="5245" y="2831"/>
                </a:cubicBezTo>
                <a:lnTo>
                  <a:pt x="5828" y="2831"/>
                </a:lnTo>
                <a:lnTo>
                  <a:pt x="5828" y="2331"/>
                </a:lnTo>
                <a:lnTo>
                  <a:pt x="6827" y="2331"/>
                </a:lnTo>
                <a:lnTo>
                  <a:pt x="6827" y="1832"/>
                </a:lnTo>
                <a:lnTo>
                  <a:pt x="5828" y="1832"/>
                </a:lnTo>
                <a:lnTo>
                  <a:pt x="5828" y="999"/>
                </a:lnTo>
                <a:lnTo>
                  <a:pt x="6827" y="999"/>
                </a:lnTo>
                <a:close/>
                <a:moveTo>
                  <a:pt x="5328" y="2331"/>
                </a:moveTo>
                <a:lnTo>
                  <a:pt x="5245" y="2331"/>
                </a:lnTo>
                <a:cubicBezTo>
                  <a:pt x="4740" y="2331"/>
                  <a:pt x="4329" y="1920"/>
                  <a:pt x="4329" y="1415"/>
                </a:cubicBezTo>
                <a:cubicBezTo>
                  <a:pt x="4329" y="910"/>
                  <a:pt x="4740" y="500"/>
                  <a:pt x="5245" y="500"/>
                </a:cubicBezTo>
                <a:lnTo>
                  <a:pt x="5328" y="500"/>
                </a:lnTo>
                <a:lnTo>
                  <a:pt x="5328" y="2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0ED6BA-2F09-4F84-8C45-8BE1232BCC4E}"/>
              </a:ext>
            </a:extLst>
          </p:cNvPr>
          <p:cNvSpPr txBox="1"/>
          <p:nvPr/>
        </p:nvSpPr>
        <p:spPr>
          <a:xfrm>
            <a:off x="5962318" y="1168832"/>
            <a:ext cx="194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电路通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960A648-FCA8-4DED-A3C1-064CC75E36FF}"/>
              </a:ext>
            </a:extLst>
          </p:cNvPr>
          <p:cNvSpPr txBox="1"/>
          <p:nvPr/>
        </p:nvSpPr>
        <p:spPr>
          <a:xfrm>
            <a:off x="5962318" y="3446166"/>
            <a:ext cx="194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电路不通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86693A-34CC-4DB2-AC89-54CC0110D715}"/>
              </a:ext>
            </a:extLst>
          </p:cNvPr>
          <p:cNvSpPr txBox="1"/>
          <p:nvPr/>
        </p:nvSpPr>
        <p:spPr>
          <a:xfrm>
            <a:off x="8136918" y="1148106"/>
            <a:ext cx="54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k Free" panose="03080402000500000000" pitchFamily="66" charset="0"/>
              </a:rPr>
              <a:t>0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D020B1-A381-4180-A22A-F1C8BE956822}"/>
              </a:ext>
            </a:extLst>
          </p:cNvPr>
          <p:cNvSpPr txBox="1"/>
          <p:nvPr/>
        </p:nvSpPr>
        <p:spPr>
          <a:xfrm>
            <a:off x="8136918" y="3446166"/>
            <a:ext cx="54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k Free" panose="03080402000500000000" pitchFamily="66" charset="0"/>
              </a:rPr>
              <a:t>1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870BF62-AC28-4761-8637-D3901D6279FB}"/>
              </a:ext>
            </a:extLst>
          </p:cNvPr>
          <p:cNvGrpSpPr/>
          <p:nvPr/>
        </p:nvGrpSpPr>
        <p:grpSpPr>
          <a:xfrm>
            <a:off x="2822890" y="3389892"/>
            <a:ext cx="2939284" cy="646332"/>
            <a:chOff x="3548604" y="3389892"/>
            <a:chExt cx="2939284" cy="646332"/>
          </a:xfrm>
        </p:grpSpPr>
        <p:sp>
          <p:nvSpPr>
            <p:cNvPr id="12" name="plug_359690">
              <a:extLst>
                <a:ext uri="{FF2B5EF4-FFF2-40B4-BE49-F238E27FC236}">
                  <a16:creationId xmlns:a16="http://schemas.microsoft.com/office/drawing/2014/main" id="{87ADD4C8-A278-44CF-9B24-DDB10E61263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48604" y="3389892"/>
              <a:ext cx="2939284" cy="646332"/>
            </a:xfrm>
            <a:custGeom>
              <a:avLst/>
              <a:gdLst>
                <a:gd name="T0" fmla="*/ 6827 w 6827"/>
                <a:gd name="T1" fmla="*/ 999 h 2831"/>
                <a:gd name="T2" fmla="*/ 6827 w 6827"/>
                <a:gd name="T3" fmla="*/ 500 h 2831"/>
                <a:gd name="T4" fmla="*/ 5828 w 6827"/>
                <a:gd name="T5" fmla="*/ 500 h 2831"/>
                <a:gd name="T6" fmla="*/ 5828 w 6827"/>
                <a:gd name="T7" fmla="*/ 0 h 2831"/>
                <a:gd name="T8" fmla="*/ 5245 w 6827"/>
                <a:gd name="T9" fmla="*/ 0 h 2831"/>
                <a:gd name="T10" fmla="*/ 3852 w 6827"/>
                <a:gd name="T11" fmla="*/ 1166 h 2831"/>
                <a:gd name="T12" fmla="*/ 0 w 6827"/>
                <a:gd name="T13" fmla="*/ 1166 h 2831"/>
                <a:gd name="T14" fmla="*/ 0 w 6827"/>
                <a:gd name="T15" fmla="*/ 1665 h 2831"/>
                <a:gd name="T16" fmla="*/ 3852 w 6827"/>
                <a:gd name="T17" fmla="*/ 1665 h 2831"/>
                <a:gd name="T18" fmla="*/ 5245 w 6827"/>
                <a:gd name="T19" fmla="*/ 2831 h 2831"/>
                <a:gd name="T20" fmla="*/ 5828 w 6827"/>
                <a:gd name="T21" fmla="*/ 2831 h 2831"/>
                <a:gd name="T22" fmla="*/ 5828 w 6827"/>
                <a:gd name="T23" fmla="*/ 2331 h 2831"/>
                <a:gd name="T24" fmla="*/ 6827 w 6827"/>
                <a:gd name="T25" fmla="*/ 2331 h 2831"/>
                <a:gd name="T26" fmla="*/ 6827 w 6827"/>
                <a:gd name="T27" fmla="*/ 1832 h 2831"/>
                <a:gd name="T28" fmla="*/ 5828 w 6827"/>
                <a:gd name="T29" fmla="*/ 1832 h 2831"/>
                <a:gd name="T30" fmla="*/ 5828 w 6827"/>
                <a:gd name="T31" fmla="*/ 999 h 2831"/>
                <a:gd name="T32" fmla="*/ 6827 w 6827"/>
                <a:gd name="T33" fmla="*/ 999 h 2831"/>
                <a:gd name="T34" fmla="*/ 5328 w 6827"/>
                <a:gd name="T35" fmla="*/ 2331 h 2831"/>
                <a:gd name="T36" fmla="*/ 5245 w 6827"/>
                <a:gd name="T37" fmla="*/ 2331 h 2831"/>
                <a:gd name="T38" fmla="*/ 4329 w 6827"/>
                <a:gd name="T39" fmla="*/ 1415 h 2831"/>
                <a:gd name="T40" fmla="*/ 5245 w 6827"/>
                <a:gd name="T41" fmla="*/ 500 h 2831"/>
                <a:gd name="T42" fmla="*/ 5328 w 6827"/>
                <a:gd name="T43" fmla="*/ 500 h 2831"/>
                <a:gd name="T44" fmla="*/ 5328 w 6827"/>
                <a:gd name="T45" fmla="*/ 2331 h 2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27" h="2831">
                  <a:moveTo>
                    <a:pt x="6827" y="999"/>
                  </a:moveTo>
                  <a:lnTo>
                    <a:pt x="6827" y="500"/>
                  </a:lnTo>
                  <a:lnTo>
                    <a:pt x="5828" y="500"/>
                  </a:lnTo>
                  <a:lnTo>
                    <a:pt x="5828" y="0"/>
                  </a:lnTo>
                  <a:lnTo>
                    <a:pt x="5245" y="0"/>
                  </a:lnTo>
                  <a:cubicBezTo>
                    <a:pt x="4550" y="0"/>
                    <a:pt x="3970" y="504"/>
                    <a:pt x="3852" y="1166"/>
                  </a:cubicBezTo>
                  <a:lnTo>
                    <a:pt x="0" y="1166"/>
                  </a:lnTo>
                  <a:lnTo>
                    <a:pt x="0" y="1665"/>
                  </a:lnTo>
                  <a:lnTo>
                    <a:pt x="3852" y="1665"/>
                  </a:lnTo>
                  <a:cubicBezTo>
                    <a:pt x="3970" y="2327"/>
                    <a:pt x="4550" y="2831"/>
                    <a:pt x="5245" y="2831"/>
                  </a:cubicBezTo>
                  <a:lnTo>
                    <a:pt x="5828" y="2831"/>
                  </a:lnTo>
                  <a:lnTo>
                    <a:pt x="5828" y="2331"/>
                  </a:lnTo>
                  <a:lnTo>
                    <a:pt x="6827" y="2331"/>
                  </a:lnTo>
                  <a:lnTo>
                    <a:pt x="6827" y="1832"/>
                  </a:lnTo>
                  <a:lnTo>
                    <a:pt x="5828" y="1832"/>
                  </a:lnTo>
                  <a:lnTo>
                    <a:pt x="5828" y="999"/>
                  </a:lnTo>
                  <a:lnTo>
                    <a:pt x="6827" y="999"/>
                  </a:lnTo>
                  <a:close/>
                  <a:moveTo>
                    <a:pt x="5328" y="2331"/>
                  </a:moveTo>
                  <a:lnTo>
                    <a:pt x="5245" y="2331"/>
                  </a:lnTo>
                  <a:cubicBezTo>
                    <a:pt x="4740" y="2331"/>
                    <a:pt x="4329" y="1920"/>
                    <a:pt x="4329" y="1415"/>
                  </a:cubicBezTo>
                  <a:cubicBezTo>
                    <a:pt x="4329" y="910"/>
                    <a:pt x="4740" y="500"/>
                    <a:pt x="5245" y="500"/>
                  </a:cubicBezTo>
                  <a:lnTo>
                    <a:pt x="5328" y="500"/>
                  </a:lnTo>
                  <a:lnTo>
                    <a:pt x="5328" y="23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9402F49-ECFA-474C-9AE6-B8097EEE7566}"/>
                </a:ext>
              </a:extLst>
            </p:cNvPr>
            <p:cNvSpPr/>
            <p:nvPr/>
          </p:nvSpPr>
          <p:spPr>
            <a:xfrm>
              <a:off x="5439158" y="3596406"/>
              <a:ext cx="253859" cy="233302"/>
            </a:xfrm>
            <a:prstGeom prst="parallelogram">
              <a:avLst/>
            </a:prstGeom>
            <a:solidFill>
              <a:srgbClr val="F0F0F0"/>
            </a:solidFill>
            <a:ln w="76200" cap="flat" cmpd="sng" algn="ctr">
              <a:solidFill>
                <a:srgbClr val="F0F0F0"/>
              </a:solidFill>
              <a:prstDash val="solid"/>
              <a:miter lim="800000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98" name="组合 9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4C80061-930F-46D6-AD68-C8BDA920E0AB}"/>
              </a:ext>
            </a:extLst>
          </p:cNvPr>
          <p:cNvGrpSpPr/>
          <p:nvPr/>
        </p:nvGrpSpPr>
        <p:grpSpPr>
          <a:xfrm>
            <a:off x="533221" y="1657913"/>
            <a:ext cx="1647242" cy="1682532"/>
            <a:chOff x="3857625" y="1198563"/>
            <a:chExt cx="4454525" cy="4454525"/>
          </a:xfrm>
        </p:grpSpPr>
        <p:sp>
          <p:nvSpPr>
            <p:cNvPr id="99" name="iṡlîdê">
              <a:extLst>
                <a:ext uri="{FF2B5EF4-FFF2-40B4-BE49-F238E27FC236}">
                  <a16:creationId xmlns:a16="http://schemas.microsoft.com/office/drawing/2014/main" id="{5C90E5EE-FB57-4DC8-A90A-25ADF6238787}"/>
                </a:ext>
              </a:extLst>
            </p:cNvPr>
            <p:cNvSpPr/>
            <p:nvPr/>
          </p:nvSpPr>
          <p:spPr bwMode="auto">
            <a:xfrm>
              <a:off x="6151563" y="3813175"/>
              <a:ext cx="1425575" cy="917575"/>
            </a:xfrm>
            <a:custGeom>
              <a:avLst/>
              <a:gdLst>
                <a:gd name="T0" fmla="*/ 256 w 256"/>
                <a:gd name="T1" fmla="*/ 106 h 165"/>
                <a:gd name="T2" fmla="*/ 256 w 256"/>
                <a:gd name="T3" fmla="*/ 106 h 165"/>
                <a:gd name="T4" fmla="*/ 248 w 256"/>
                <a:gd name="T5" fmla="*/ 94 h 165"/>
                <a:gd name="T6" fmla="*/ 94 w 256"/>
                <a:gd name="T7" fmla="*/ 6 h 165"/>
                <a:gd name="T8" fmla="*/ 52 w 256"/>
                <a:gd name="T9" fmla="*/ 8 h 165"/>
                <a:gd name="T10" fmla="*/ 11 w 256"/>
                <a:gd name="T11" fmla="*/ 33 h 165"/>
                <a:gd name="T12" fmla="*/ 1 w 256"/>
                <a:gd name="T13" fmla="*/ 46 h 165"/>
                <a:gd name="T14" fmla="*/ 0 w 256"/>
                <a:gd name="T15" fmla="*/ 46 h 165"/>
                <a:gd name="T16" fmla="*/ 0 w 256"/>
                <a:gd name="T17" fmla="*/ 59 h 165"/>
                <a:gd name="T18" fmla="*/ 8 w 256"/>
                <a:gd name="T19" fmla="*/ 70 h 165"/>
                <a:gd name="T20" fmla="*/ 162 w 256"/>
                <a:gd name="T21" fmla="*/ 158 h 165"/>
                <a:gd name="T22" fmla="*/ 205 w 256"/>
                <a:gd name="T23" fmla="*/ 157 h 165"/>
                <a:gd name="T24" fmla="*/ 245 w 256"/>
                <a:gd name="T25" fmla="*/ 131 h 165"/>
                <a:gd name="T26" fmla="*/ 256 w 256"/>
                <a:gd name="T27" fmla="*/ 118 h 165"/>
                <a:gd name="T28" fmla="*/ 256 w 256"/>
                <a:gd name="T29" fmla="*/ 118 h 165"/>
                <a:gd name="T30" fmla="*/ 256 w 256"/>
                <a:gd name="T31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6" h="165">
                  <a:moveTo>
                    <a:pt x="256" y="106"/>
                  </a:moveTo>
                  <a:cubicBezTo>
                    <a:pt x="256" y="106"/>
                    <a:pt x="256" y="106"/>
                    <a:pt x="256" y="106"/>
                  </a:cubicBezTo>
                  <a:cubicBezTo>
                    <a:pt x="256" y="101"/>
                    <a:pt x="254" y="97"/>
                    <a:pt x="248" y="94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3" y="0"/>
                    <a:pt x="64" y="1"/>
                    <a:pt x="52" y="8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5" y="37"/>
                    <a:pt x="1" y="41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7"/>
                    <a:pt x="8" y="70"/>
                  </a:cubicBezTo>
                  <a:cubicBezTo>
                    <a:pt x="162" y="158"/>
                    <a:pt x="162" y="158"/>
                    <a:pt x="162" y="158"/>
                  </a:cubicBezTo>
                  <a:cubicBezTo>
                    <a:pt x="173" y="165"/>
                    <a:pt x="192" y="164"/>
                    <a:pt x="205" y="157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52" y="127"/>
                    <a:pt x="255" y="123"/>
                    <a:pt x="256" y="118"/>
                  </a:cubicBezTo>
                  <a:cubicBezTo>
                    <a:pt x="256" y="118"/>
                    <a:pt x="256" y="118"/>
                    <a:pt x="256" y="118"/>
                  </a:cubicBezTo>
                  <a:lnTo>
                    <a:pt x="256" y="106"/>
                  </a:lnTo>
                  <a:close/>
                </a:path>
              </a:pathLst>
            </a:custGeom>
            <a:solidFill>
              <a:srgbClr val="C9D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ṣḻiḍe">
              <a:extLst>
                <a:ext uri="{FF2B5EF4-FFF2-40B4-BE49-F238E27FC236}">
                  <a16:creationId xmlns:a16="http://schemas.microsoft.com/office/drawing/2014/main" id="{84D0F70D-41A5-4FD1-B236-960929A0E3AF}"/>
                </a:ext>
              </a:extLst>
            </p:cNvPr>
            <p:cNvSpPr/>
            <p:nvPr/>
          </p:nvSpPr>
          <p:spPr bwMode="auto">
            <a:xfrm>
              <a:off x="6135688" y="3813175"/>
              <a:ext cx="1458913" cy="850900"/>
            </a:xfrm>
            <a:custGeom>
              <a:avLst/>
              <a:gdLst>
                <a:gd name="T0" fmla="*/ 165 w 262"/>
                <a:gd name="T1" fmla="*/ 146 h 153"/>
                <a:gd name="T2" fmla="*/ 11 w 262"/>
                <a:gd name="T3" fmla="*/ 58 h 153"/>
                <a:gd name="T4" fmla="*/ 14 w 262"/>
                <a:gd name="T5" fmla="*/ 33 h 153"/>
                <a:gd name="T6" fmla="*/ 55 w 262"/>
                <a:gd name="T7" fmla="*/ 8 h 153"/>
                <a:gd name="T8" fmla="*/ 97 w 262"/>
                <a:gd name="T9" fmla="*/ 6 h 153"/>
                <a:gd name="T10" fmla="*/ 251 w 262"/>
                <a:gd name="T11" fmla="*/ 94 h 153"/>
                <a:gd name="T12" fmla="*/ 248 w 262"/>
                <a:gd name="T13" fmla="*/ 119 h 153"/>
                <a:gd name="T14" fmla="*/ 208 w 262"/>
                <a:gd name="T15" fmla="*/ 144 h 153"/>
                <a:gd name="T16" fmla="*/ 165 w 262"/>
                <a:gd name="T17" fmla="*/ 14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53">
                  <a:moveTo>
                    <a:pt x="165" y="146"/>
                  </a:moveTo>
                  <a:cubicBezTo>
                    <a:pt x="11" y="58"/>
                    <a:pt x="11" y="58"/>
                    <a:pt x="11" y="58"/>
                  </a:cubicBezTo>
                  <a:cubicBezTo>
                    <a:pt x="0" y="52"/>
                    <a:pt x="1" y="40"/>
                    <a:pt x="14" y="33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67" y="1"/>
                    <a:pt x="86" y="0"/>
                    <a:pt x="97" y="6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62" y="101"/>
                    <a:pt x="261" y="112"/>
                    <a:pt x="248" y="119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195" y="152"/>
                    <a:pt x="176" y="153"/>
                    <a:pt x="165" y="146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şľide">
              <a:extLst>
                <a:ext uri="{FF2B5EF4-FFF2-40B4-BE49-F238E27FC236}">
                  <a16:creationId xmlns:a16="http://schemas.microsoft.com/office/drawing/2014/main" id="{EE3F5117-072D-4D73-A8C5-3539BE9F0611}"/>
                </a:ext>
              </a:extLst>
            </p:cNvPr>
            <p:cNvSpPr/>
            <p:nvPr/>
          </p:nvSpPr>
          <p:spPr bwMode="auto">
            <a:xfrm>
              <a:off x="6464300" y="3151188"/>
              <a:ext cx="890588" cy="1312863"/>
            </a:xfrm>
            <a:custGeom>
              <a:avLst/>
              <a:gdLst>
                <a:gd name="T0" fmla="*/ 561 w 561"/>
                <a:gd name="T1" fmla="*/ 827 h 827"/>
                <a:gd name="T2" fmla="*/ 0 w 561"/>
                <a:gd name="T3" fmla="*/ 501 h 827"/>
                <a:gd name="T4" fmla="*/ 0 w 561"/>
                <a:gd name="T5" fmla="*/ 0 h 827"/>
                <a:gd name="T6" fmla="*/ 561 w 561"/>
                <a:gd name="T7" fmla="*/ 326 h 827"/>
                <a:gd name="T8" fmla="*/ 561 w 561"/>
                <a:gd name="T9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827">
                  <a:moveTo>
                    <a:pt x="561" y="827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561" y="326"/>
                  </a:lnTo>
                  <a:lnTo>
                    <a:pt x="561" y="827"/>
                  </a:lnTo>
                  <a:close/>
                </a:path>
              </a:pathLst>
            </a:custGeom>
            <a:solidFill>
              <a:srgbClr val="A2A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š1iďe">
              <a:extLst>
                <a:ext uri="{FF2B5EF4-FFF2-40B4-BE49-F238E27FC236}">
                  <a16:creationId xmlns:a16="http://schemas.microsoft.com/office/drawing/2014/main" id="{4AB3D2DD-B87F-4FF8-88B6-2940BC0A400F}"/>
                </a:ext>
              </a:extLst>
            </p:cNvPr>
            <p:cNvSpPr/>
            <p:nvPr/>
          </p:nvSpPr>
          <p:spPr bwMode="auto">
            <a:xfrm>
              <a:off x="6464300" y="3151188"/>
              <a:ext cx="890588" cy="1312863"/>
            </a:xfrm>
            <a:custGeom>
              <a:avLst/>
              <a:gdLst>
                <a:gd name="T0" fmla="*/ 561 w 561"/>
                <a:gd name="T1" fmla="*/ 827 h 827"/>
                <a:gd name="T2" fmla="*/ 0 w 561"/>
                <a:gd name="T3" fmla="*/ 501 h 827"/>
                <a:gd name="T4" fmla="*/ 0 w 561"/>
                <a:gd name="T5" fmla="*/ 0 h 827"/>
                <a:gd name="T6" fmla="*/ 561 w 561"/>
                <a:gd name="T7" fmla="*/ 326 h 827"/>
                <a:gd name="T8" fmla="*/ 561 w 561"/>
                <a:gd name="T9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827">
                  <a:moveTo>
                    <a:pt x="561" y="827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561" y="326"/>
                  </a:lnTo>
                  <a:lnTo>
                    <a:pt x="561" y="8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ļîḑè">
              <a:extLst>
                <a:ext uri="{FF2B5EF4-FFF2-40B4-BE49-F238E27FC236}">
                  <a16:creationId xmlns:a16="http://schemas.microsoft.com/office/drawing/2014/main" id="{4CDB136B-35EB-41AE-9C63-DD5B39430605}"/>
                </a:ext>
              </a:extLst>
            </p:cNvPr>
            <p:cNvSpPr/>
            <p:nvPr/>
          </p:nvSpPr>
          <p:spPr bwMode="auto">
            <a:xfrm>
              <a:off x="7354888" y="3579813"/>
              <a:ext cx="150813" cy="884238"/>
            </a:xfrm>
            <a:custGeom>
              <a:avLst/>
              <a:gdLst>
                <a:gd name="T0" fmla="*/ 95 w 95"/>
                <a:gd name="T1" fmla="*/ 0 h 557"/>
                <a:gd name="T2" fmla="*/ 0 w 95"/>
                <a:gd name="T3" fmla="*/ 56 h 557"/>
                <a:gd name="T4" fmla="*/ 0 w 95"/>
                <a:gd name="T5" fmla="*/ 557 h 557"/>
                <a:gd name="T6" fmla="*/ 95 w 95"/>
                <a:gd name="T7" fmla="*/ 501 h 557"/>
                <a:gd name="T8" fmla="*/ 95 w 95"/>
                <a:gd name="T9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557">
                  <a:moveTo>
                    <a:pt x="95" y="0"/>
                  </a:moveTo>
                  <a:lnTo>
                    <a:pt x="0" y="56"/>
                  </a:lnTo>
                  <a:lnTo>
                    <a:pt x="0" y="557"/>
                  </a:lnTo>
                  <a:lnTo>
                    <a:pt x="95" y="50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19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ṡḻiḑê">
              <a:extLst>
                <a:ext uri="{FF2B5EF4-FFF2-40B4-BE49-F238E27FC236}">
                  <a16:creationId xmlns:a16="http://schemas.microsoft.com/office/drawing/2014/main" id="{746E9C66-CE3C-49E6-903C-249B8342B41E}"/>
                </a:ext>
              </a:extLst>
            </p:cNvPr>
            <p:cNvSpPr/>
            <p:nvPr/>
          </p:nvSpPr>
          <p:spPr bwMode="auto">
            <a:xfrm>
              <a:off x="5638800" y="1198563"/>
              <a:ext cx="2673350" cy="3298825"/>
            </a:xfrm>
            <a:custGeom>
              <a:avLst/>
              <a:gdLst>
                <a:gd name="T0" fmla="*/ 461 w 480"/>
                <a:gd name="T1" fmla="*/ 247 h 593"/>
                <a:gd name="T2" fmla="*/ 37 w 480"/>
                <a:gd name="T3" fmla="*/ 3 h 593"/>
                <a:gd name="T4" fmla="*/ 24 w 480"/>
                <a:gd name="T5" fmla="*/ 2 h 593"/>
                <a:gd name="T6" fmla="*/ 8 w 480"/>
                <a:gd name="T7" fmla="*/ 10 h 593"/>
                <a:gd name="T8" fmla="*/ 0 w 480"/>
                <a:gd name="T9" fmla="*/ 26 h 593"/>
                <a:gd name="T10" fmla="*/ 0 w 480"/>
                <a:gd name="T11" fmla="*/ 310 h 593"/>
                <a:gd name="T12" fmla="*/ 19 w 480"/>
                <a:gd name="T13" fmla="*/ 346 h 593"/>
                <a:gd name="T14" fmla="*/ 442 w 480"/>
                <a:gd name="T15" fmla="*/ 590 h 593"/>
                <a:gd name="T16" fmla="*/ 454 w 480"/>
                <a:gd name="T17" fmla="*/ 591 h 593"/>
                <a:gd name="T18" fmla="*/ 454 w 480"/>
                <a:gd name="T19" fmla="*/ 591 h 593"/>
                <a:gd name="T20" fmla="*/ 454 w 480"/>
                <a:gd name="T21" fmla="*/ 591 h 593"/>
                <a:gd name="T22" fmla="*/ 454 w 480"/>
                <a:gd name="T23" fmla="*/ 591 h 593"/>
                <a:gd name="T24" fmla="*/ 472 w 480"/>
                <a:gd name="T25" fmla="*/ 583 h 593"/>
                <a:gd name="T26" fmla="*/ 472 w 480"/>
                <a:gd name="T27" fmla="*/ 582 h 593"/>
                <a:gd name="T28" fmla="*/ 480 w 480"/>
                <a:gd name="T29" fmla="*/ 567 h 593"/>
                <a:gd name="T30" fmla="*/ 480 w 480"/>
                <a:gd name="T31" fmla="*/ 283 h 593"/>
                <a:gd name="T32" fmla="*/ 461 w 480"/>
                <a:gd name="T33" fmla="*/ 247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0" h="593">
                  <a:moveTo>
                    <a:pt x="461" y="247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2" y="0"/>
                    <a:pt x="28" y="0"/>
                    <a:pt x="24" y="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2"/>
                    <a:pt x="0" y="18"/>
                    <a:pt x="0" y="26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24"/>
                    <a:pt x="8" y="340"/>
                    <a:pt x="19" y="346"/>
                  </a:cubicBezTo>
                  <a:cubicBezTo>
                    <a:pt x="442" y="590"/>
                    <a:pt x="442" y="590"/>
                    <a:pt x="442" y="590"/>
                  </a:cubicBezTo>
                  <a:cubicBezTo>
                    <a:pt x="447" y="593"/>
                    <a:pt x="451" y="593"/>
                    <a:pt x="454" y="591"/>
                  </a:cubicBezTo>
                  <a:cubicBezTo>
                    <a:pt x="454" y="591"/>
                    <a:pt x="454" y="591"/>
                    <a:pt x="454" y="591"/>
                  </a:cubicBezTo>
                  <a:cubicBezTo>
                    <a:pt x="454" y="591"/>
                    <a:pt x="454" y="591"/>
                    <a:pt x="454" y="591"/>
                  </a:cubicBezTo>
                  <a:cubicBezTo>
                    <a:pt x="454" y="591"/>
                    <a:pt x="454" y="591"/>
                    <a:pt x="454" y="591"/>
                  </a:cubicBezTo>
                  <a:cubicBezTo>
                    <a:pt x="472" y="583"/>
                    <a:pt x="472" y="583"/>
                    <a:pt x="472" y="583"/>
                  </a:cubicBezTo>
                  <a:cubicBezTo>
                    <a:pt x="472" y="582"/>
                    <a:pt x="472" y="582"/>
                    <a:pt x="472" y="582"/>
                  </a:cubicBezTo>
                  <a:cubicBezTo>
                    <a:pt x="477" y="581"/>
                    <a:pt x="480" y="575"/>
                    <a:pt x="480" y="567"/>
                  </a:cubicBezTo>
                  <a:cubicBezTo>
                    <a:pt x="480" y="283"/>
                    <a:pt x="480" y="283"/>
                    <a:pt x="480" y="283"/>
                  </a:cubicBezTo>
                  <a:cubicBezTo>
                    <a:pt x="480" y="270"/>
                    <a:pt x="472" y="253"/>
                    <a:pt x="461" y="247"/>
                  </a:cubicBezTo>
                </a:path>
              </a:pathLst>
            </a:custGeom>
            <a:solidFill>
              <a:srgbClr val="C9D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şḻïďê">
              <a:extLst>
                <a:ext uri="{FF2B5EF4-FFF2-40B4-BE49-F238E27FC236}">
                  <a16:creationId xmlns:a16="http://schemas.microsoft.com/office/drawing/2014/main" id="{EB662C01-8134-457D-AFEA-DE5527E6CF12}"/>
                </a:ext>
              </a:extLst>
            </p:cNvPr>
            <p:cNvSpPr/>
            <p:nvPr/>
          </p:nvSpPr>
          <p:spPr bwMode="auto">
            <a:xfrm>
              <a:off x="5638800" y="1231900"/>
              <a:ext cx="2568575" cy="3281363"/>
            </a:xfrm>
            <a:custGeom>
              <a:avLst/>
              <a:gdLst>
                <a:gd name="T0" fmla="*/ 442 w 461"/>
                <a:gd name="T1" fmla="*/ 584 h 590"/>
                <a:gd name="T2" fmla="*/ 19 w 461"/>
                <a:gd name="T3" fmla="*/ 340 h 590"/>
                <a:gd name="T4" fmla="*/ 0 w 461"/>
                <a:gd name="T5" fmla="*/ 304 h 590"/>
                <a:gd name="T6" fmla="*/ 0 w 461"/>
                <a:gd name="T7" fmla="*/ 20 h 590"/>
                <a:gd name="T8" fmla="*/ 19 w 461"/>
                <a:gd name="T9" fmla="*/ 6 h 590"/>
                <a:gd name="T10" fmla="*/ 442 w 461"/>
                <a:gd name="T11" fmla="*/ 251 h 590"/>
                <a:gd name="T12" fmla="*/ 461 w 461"/>
                <a:gd name="T13" fmla="*/ 287 h 590"/>
                <a:gd name="T14" fmla="*/ 461 w 461"/>
                <a:gd name="T15" fmla="*/ 570 h 590"/>
                <a:gd name="T16" fmla="*/ 442 w 461"/>
                <a:gd name="T17" fmla="*/ 58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590">
                  <a:moveTo>
                    <a:pt x="442" y="584"/>
                  </a:moveTo>
                  <a:cubicBezTo>
                    <a:pt x="19" y="340"/>
                    <a:pt x="19" y="340"/>
                    <a:pt x="19" y="340"/>
                  </a:cubicBezTo>
                  <a:cubicBezTo>
                    <a:pt x="8" y="334"/>
                    <a:pt x="0" y="318"/>
                    <a:pt x="0" y="30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7"/>
                    <a:pt x="8" y="0"/>
                    <a:pt x="19" y="6"/>
                  </a:cubicBezTo>
                  <a:cubicBezTo>
                    <a:pt x="442" y="251"/>
                    <a:pt x="442" y="251"/>
                    <a:pt x="442" y="251"/>
                  </a:cubicBezTo>
                  <a:cubicBezTo>
                    <a:pt x="453" y="257"/>
                    <a:pt x="461" y="273"/>
                    <a:pt x="461" y="287"/>
                  </a:cubicBezTo>
                  <a:cubicBezTo>
                    <a:pt x="461" y="570"/>
                    <a:pt x="461" y="570"/>
                    <a:pt x="461" y="570"/>
                  </a:cubicBezTo>
                  <a:cubicBezTo>
                    <a:pt x="461" y="584"/>
                    <a:pt x="453" y="590"/>
                    <a:pt x="442" y="584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śļïďé">
              <a:extLst>
                <a:ext uri="{FF2B5EF4-FFF2-40B4-BE49-F238E27FC236}">
                  <a16:creationId xmlns:a16="http://schemas.microsoft.com/office/drawing/2014/main" id="{59A8E5DE-3BB2-4BAB-A5C9-5ECF92E10453}"/>
                </a:ext>
              </a:extLst>
            </p:cNvPr>
            <p:cNvSpPr/>
            <p:nvPr/>
          </p:nvSpPr>
          <p:spPr bwMode="auto">
            <a:xfrm>
              <a:off x="5638800" y="1327150"/>
              <a:ext cx="2568575" cy="3092450"/>
            </a:xfrm>
            <a:custGeom>
              <a:avLst/>
              <a:gdLst>
                <a:gd name="T0" fmla="*/ 444 w 461"/>
                <a:gd name="T1" fmla="*/ 551 h 556"/>
                <a:gd name="T2" fmla="*/ 17 w 461"/>
                <a:gd name="T3" fmla="*/ 304 h 556"/>
                <a:gd name="T4" fmla="*/ 0 w 461"/>
                <a:gd name="T5" fmla="*/ 272 h 556"/>
                <a:gd name="T6" fmla="*/ 0 w 461"/>
                <a:gd name="T7" fmla="*/ 18 h 556"/>
                <a:gd name="T8" fmla="*/ 17 w 461"/>
                <a:gd name="T9" fmla="*/ 5 h 556"/>
                <a:gd name="T10" fmla="*/ 444 w 461"/>
                <a:gd name="T11" fmla="*/ 251 h 556"/>
                <a:gd name="T12" fmla="*/ 461 w 461"/>
                <a:gd name="T13" fmla="*/ 284 h 556"/>
                <a:gd name="T14" fmla="*/ 461 w 461"/>
                <a:gd name="T15" fmla="*/ 538 h 556"/>
                <a:gd name="T16" fmla="*/ 444 w 461"/>
                <a:gd name="T17" fmla="*/ 55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556">
                  <a:moveTo>
                    <a:pt x="444" y="551"/>
                  </a:moveTo>
                  <a:cubicBezTo>
                    <a:pt x="17" y="304"/>
                    <a:pt x="17" y="304"/>
                    <a:pt x="17" y="304"/>
                  </a:cubicBezTo>
                  <a:cubicBezTo>
                    <a:pt x="8" y="299"/>
                    <a:pt x="0" y="284"/>
                    <a:pt x="0" y="27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8" y="0"/>
                    <a:pt x="17" y="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53" y="257"/>
                    <a:pt x="461" y="271"/>
                    <a:pt x="461" y="284"/>
                  </a:cubicBezTo>
                  <a:cubicBezTo>
                    <a:pt x="461" y="538"/>
                    <a:pt x="461" y="538"/>
                    <a:pt x="461" y="538"/>
                  </a:cubicBezTo>
                  <a:cubicBezTo>
                    <a:pt x="461" y="550"/>
                    <a:pt x="453" y="556"/>
                    <a:pt x="444" y="551"/>
                  </a:cubicBezTo>
                </a:path>
              </a:pathLst>
            </a:custGeom>
            <a:solidFill>
              <a:srgbClr val="008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ŝḷîḋè">
              <a:extLst>
                <a:ext uri="{FF2B5EF4-FFF2-40B4-BE49-F238E27FC236}">
                  <a16:creationId xmlns:a16="http://schemas.microsoft.com/office/drawing/2014/main" id="{680BB39A-E14E-4306-AB89-4D13BE72B738}"/>
                </a:ext>
              </a:extLst>
            </p:cNvPr>
            <p:cNvSpPr/>
            <p:nvPr/>
          </p:nvSpPr>
          <p:spPr bwMode="auto">
            <a:xfrm>
              <a:off x="5683250" y="1398588"/>
              <a:ext cx="2479675" cy="2943225"/>
            </a:xfrm>
            <a:custGeom>
              <a:avLst/>
              <a:gdLst>
                <a:gd name="T0" fmla="*/ 428 w 445"/>
                <a:gd name="T1" fmla="*/ 524 h 529"/>
                <a:gd name="T2" fmla="*/ 16 w 445"/>
                <a:gd name="T3" fmla="*/ 286 h 529"/>
                <a:gd name="T4" fmla="*/ 0 w 445"/>
                <a:gd name="T5" fmla="*/ 255 h 529"/>
                <a:gd name="T6" fmla="*/ 0 w 445"/>
                <a:gd name="T7" fmla="*/ 18 h 529"/>
                <a:gd name="T8" fmla="*/ 16 w 445"/>
                <a:gd name="T9" fmla="*/ 5 h 529"/>
                <a:gd name="T10" fmla="*/ 428 w 445"/>
                <a:gd name="T11" fmla="*/ 243 h 529"/>
                <a:gd name="T12" fmla="*/ 445 w 445"/>
                <a:gd name="T13" fmla="*/ 274 h 529"/>
                <a:gd name="T14" fmla="*/ 445 w 445"/>
                <a:gd name="T15" fmla="*/ 512 h 529"/>
                <a:gd name="T16" fmla="*/ 428 w 445"/>
                <a:gd name="T17" fmla="*/ 52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5" h="529">
                  <a:moveTo>
                    <a:pt x="428" y="524"/>
                  </a:moveTo>
                  <a:cubicBezTo>
                    <a:pt x="16" y="286"/>
                    <a:pt x="16" y="286"/>
                    <a:pt x="16" y="286"/>
                  </a:cubicBezTo>
                  <a:cubicBezTo>
                    <a:pt x="7" y="281"/>
                    <a:pt x="0" y="267"/>
                    <a:pt x="0" y="2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7" y="0"/>
                    <a:pt x="16" y="5"/>
                  </a:cubicBezTo>
                  <a:cubicBezTo>
                    <a:pt x="428" y="243"/>
                    <a:pt x="428" y="243"/>
                    <a:pt x="428" y="243"/>
                  </a:cubicBezTo>
                  <a:cubicBezTo>
                    <a:pt x="437" y="248"/>
                    <a:pt x="445" y="262"/>
                    <a:pt x="445" y="274"/>
                  </a:cubicBezTo>
                  <a:cubicBezTo>
                    <a:pt x="445" y="512"/>
                    <a:pt x="445" y="512"/>
                    <a:pt x="445" y="512"/>
                  </a:cubicBezTo>
                  <a:cubicBezTo>
                    <a:pt x="445" y="524"/>
                    <a:pt x="437" y="529"/>
                    <a:pt x="428" y="524"/>
                  </a:cubicBezTo>
                </a:path>
              </a:pathLst>
            </a:custGeom>
            <a:solidFill>
              <a:srgbClr val="00A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şľiďe">
              <a:extLst>
                <a:ext uri="{FF2B5EF4-FFF2-40B4-BE49-F238E27FC236}">
                  <a16:creationId xmlns:a16="http://schemas.microsoft.com/office/drawing/2014/main" id="{3840F718-118B-42B8-AD82-788E137FA9D5}"/>
                </a:ext>
              </a:extLst>
            </p:cNvPr>
            <p:cNvSpPr/>
            <p:nvPr/>
          </p:nvSpPr>
          <p:spPr bwMode="auto">
            <a:xfrm>
              <a:off x="6007100" y="2027238"/>
              <a:ext cx="963613" cy="1235075"/>
            </a:xfrm>
            <a:custGeom>
              <a:avLst/>
              <a:gdLst>
                <a:gd name="T0" fmla="*/ 86 w 173"/>
                <a:gd name="T1" fmla="*/ 211 h 222"/>
                <a:gd name="T2" fmla="*/ 81 w 173"/>
                <a:gd name="T3" fmla="*/ 207 h 222"/>
                <a:gd name="T4" fmla="*/ 83 w 173"/>
                <a:gd name="T5" fmla="*/ 177 h 222"/>
                <a:gd name="T6" fmla="*/ 105 w 173"/>
                <a:gd name="T7" fmla="*/ 187 h 222"/>
                <a:gd name="T8" fmla="*/ 113 w 173"/>
                <a:gd name="T9" fmla="*/ 221 h 222"/>
                <a:gd name="T10" fmla="*/ 86 w 173"/>
                <a:gd name="T11" fmla="*/ 211 h 222"/>
                <a:gd name="T12" fmla="*/ 60 w 173"/>
                <a:gd name="T13" fmla="*/ 191 h 222"/>
                <a:gd name="T14" fmla="*/ 31 w 173"/>
                <a:gd name="T15" fmla="*/ 156 h 222"/>
                <a:gd name="T16" fmla="*/ 48 w 173"/>
                <a:gd name="T17" fmla="*/ 142 h 222"/>
                <a:gd name="T18" fmla="*/ 68 w 173"/>
                <a:gd name="T19" fmla="*/ 166 h 222"/>
                <a:gd name="T20" fmla="*/ 60 w 173"/>
                <a:gd name="T21" fmla="*/ 191 h 222"/>
                <a:gd name="T22" fmla="*/ 133 w 173"/>
                <a:gd name="T23" fmla="*/ 222 h 222"/>
                <a:gd name="T24" fmla="*/ 118 w 173"/>
                <a:gd name="T25" fmla="*/ 187 h 222"/>
                <a:gd name="T26" fmla="*/ 135 w 173"/>
                <a:gd name="T27" fmla="*/ 179 h 222"/>
                <a:gd name="T28" fmla="*/ 156 w 173"/>
                <a:gd name="T29" fmla="*/ 210 h 222"/>
                <a:gd name="T30" fmla="*/ 133 w 173"/>
                <a:gd name="T31" fmla="*/ 222 h 222"/>
                <a:gd name="T32" fmla="*/ 16 w 173"/>
                <a:gd name="T33" fmla="*/ 129 h 222"/>
                <a:gd name="T34" fmla="*/ 2 w 173"/>
                <a:gd name="T35" fmla="*/ 87 h 222"/>
                <a:gd name="T36" fmla="*/ 29 w 173"/>
                <a:gd name="T37" fmla="*/ 95 h 222"/>
                <a:gd name="T38" fmla="*/ 38 w 173"/>
                <a:gd name="T39" fmla="*/ 124 h 222"/>
                <a:gd name="T40" fmla="*/ 16 w 173"/>
                <a:gd name="T41" fmla="*/ 129 h 222"/>
                <a:gd name="T42" fmla="*/ 167 w 173"/>
                <a:gd name="T43" fmla="*/ 194 h 222"/>
                <a:gd name="T44" fmla="*/ 142 w 173"/>
                <a:gd name="T45" fmla="*/ 168 h 222"/>
                <a:gd name="T46" fmla="*/ 146 w 173"/>
                <a:gd name="T47" fmla="*/ 145 h 222"/>
                <a:gd name="T48" fmla="*/ 146 w 173"/>
                <a:gd name="T49" fmla="*/ 145 h 222"/>
                <a:gd name="T50" fmla="*/ 173 w 173"/>
                <a:gd name="T51" fmla="*/ 161 h 222"/>
                <a:gd name="T52" fmla="*/ 173 w 173"/>
                <a:gd name="T53" fmla="*/ 161 h 222"/>
                <a:gd name="T54" fmla="*/ 167 w 173"/>
                <a:gd name="T55" fmla="*/ 194 h 222"/>
                <a:gd name="T56" fmla="*/ 0 w 173"/>
                <a:gd name="T57" fmla="*/ 61 h 222"/>
                <a:gd name="T58" fmla="*/ 0 w 173"/>
                <a:gd name="T59" fmla="*/ 61 h 222"/>
                <a:gd name="T60" fmla="*/ 6 w 173"/>
                <a:gd name="T61" fmla="*/ 28 h 222"/>
                <a:gd name="T62" fmla="*/ 31 w 173"/>
                <a:gd name="T63" fmla="*/ 54 h 222"/>
                <a:gd name="T64" fmla="*/ 27 w 173"/>
                <a:gd name="T65" fmla="*/ 76 h 222"/>
                <a:gd name="T66" fmla="*/ 0 w 173"/>
                <a:gd name="T67" fmla="*/ 61 h 222"/>
                <a:gd name="T68" fmla="*/ 144 w 173"/>
                <a:gd name="T69" fmla="*/ 127 h 222"/>
                <a:gd name="T70" fmla="*/ 134 w 173"/>
                <a:gd name="T71" fmla="*/ 98 h 222"/>
                <a:gd name="T72" fmla="*/ 156 w 173"/>
                <a:gd name="T73" fmla="*/ 92 h 222"/>
                <a:gd name="T74" fmla="*/ 170 w 173"/>
                <a:gd name="T75" fmla="*/ 134 h 222"/>
                <a:gd name="T76" fmla="*/ 144 w 173"/>
                <a:gd name="T77" fmla="*/ 127 h 222"/>
                <a:gd name="T78" fmla="*/ 38 w 173"/>
                <a:gd name="T79" fmla="*/ 43 h 222"/>
                <a:gd name="T80" fmla="*/ 16 w 173"/>
                <a:gd name="T81" fmla="*/ 12 h 222"/>
                <a:gd name="T82" fmla="*/ 40 w 173"/>
                <a:gd name="T83" fmla="*/ 0 h 222"/>
                <a:gd name="T84" fmla="*/ 54 w 173"/>
                <a:gd name="T85" fmla="*/ 34 h 222"/>
                <a:gd name="T86" fmla="*/ 38 w 173"/>
                <a:gd name="T87" fmla="*/ 43 h 222"/>
                <a:gd name="T88" fmla="*/ 124 w 173"/>
                <a:gd name="T89" fmla="*/ 79 h 222"/>
                <a:gd name="T90" fmla="*/ 105 w 173"/>
                <a:gd name="T91" fmla="*/ 56 h 222"/>
                <a:gd name="T92" fmla="*/ 113 w 173"/>
                <a:gd name="T93" fmla="*/ 31 h 222"/>
                <a:gd name="T94" fmla="*/ 141 w 173"/>
                <a:gd name="T95" fmla="*/ 65 h 222"/>
                <a:gd name="T96" fmla="*/ 124 w 173"/>
                <a:gd name="T97" fmla="*/ 79 h 222"/>
                <a:gd name="T98" fmla="*/ 68 w 173"/>
                <a:gd name="T99" fmla="*/ 35 h 222"/>
                <a:gd name="T100" fmla="*/ 59 w 173"/>
                <a:gd name="T101" fmla="*/ 0 h 222"/>
                <a:gd name="T102" fmla="*/ 91 w 173"/>
                <a:gd name="T103" fmla="*/ 14 h 222"/>
                <a:gd name="T104" fmla="*/ 90 w 173"/>
                <a:gd name="T105" fmla="*/ 44 h 222"/>
                <a:gd name="T106" fmla="*/ 68 w 173"/>
                <a:gd name="T107" fmla="*/ 3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22">
                  <a:moveTo>
                    <a:pt x="86" y="211"/>
                  </a:moveTo>
                  <a:cubicBezTo>
                    <a:pt x="85" y="210"/>
                    <a:pt x="83" y="209"/>
                    <a:pt x="81" y="207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90" y="182"/>
                    <a:pt x="98" y="185"/>
                    <a:pt x="105" y="187"/>
                  </a:cubicBezTo>
                  <a:cubicBezTo>
                    <a:pt x="113" y="221"/>
                    <a:pt x="113" y="221"/>
                    <a:pt x="113" y="221"/>
                  </a:cubicBezTo>
                  <a:cubicBezTo>
                    <a:pt x="104" y="220"/>
                    <a:pt x="95" y="216"/>
                    <a:pt x="86" y="211"/>
                  </a:cubicBezTo>
                  <a:moveTo>
                    <a:pt x="60" y="191"/>
                  </a:moveTo>
                  <a:cubicBezTo>
                    <a:pt x="49" y="181"/>
                    <a:pt x="40" y="169"/>
                    <a:pt x="31" y="156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54" y="151"/>
                    <a:pt x="61" y="159"/>
                    <a:pt x="68" y="166"/>
                  </a:cubicBezTo>
                  <a:cubicBezTo>
                    <a:pt x="60" y="191"/>
                    <a:pt x="60" y="191"/>
                    <a:pt x="60" y="191"/>
                  </a:cubicBezTo>
                  <a:moveTo>
                    <a:pt x="133" y="222"/>
                  </a:moveTo>
                  <a:cubicBezTo>
                    <a:pt x="118" y="187"/>
                    <a:pt x="118" y="187"/>
                    <a:pt x="118" y="187"/>
                  </a:cubicBezTo>
                  <a:cubicBezTo>
                    <a:pt x="125" y="186"/>
                    <a:pt x="130" y="184"/>
                    <a:pt x="135" y="179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0" y="216"/>
                    <a:pt x="142" y="221"/>
                    <a:pt x="133" y="222"/>
                  </a:cubicBezTo>
                  <a:moveTo>
                    <a:pt x="16" y="129"/>
                  </a:moveTo>
                  <a:cubicBezTo>
                    <a:pt x="10" y="115"/>
                    <a:pt x="5" y="101"/>
                    <a:pt x="2" y="87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0" y="104"/>
                    <a:pt x="34" y="114"/>
                    <a:pt x="38" y="124"/>
                  </a:cubicBezTo>
                  <a:cubicBezTo>
                    <a:pt x="16" y="129"/>
                    <a:pt x="16" y="129"/>
                    <a:pt x="16" y="129"/>
                  </a:cubicBezTo>
                  <a:moveTo>
                    <a:pt x="167" y="194"/>
                  </a:moveTo>
                  <a:cubicBezTo>
                    <a:pt x="142" y="168"/>
                    <a:pt x="142" y="168"/>
                    <a:pt x="142" y="168"/>
                  </a:cubicBezTo>
                  <a:cubicBezTo>
                    <a:pt x="144" y="162"/>
                    <a:pt x="146" y="154"/>
                    <a:pt x="146" y="145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73" y="173"/>
                    <a:pt x="171" y="185"/>
                    <a:pt x="167" y="194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48"/>
                    <a:pt x="2" y="37"/>
                    <a:pt x="6" y="2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8" y="60"/>
                    <a:pt x="27" y="68"/>
                    <a:pt x="27" y="76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144" y="127"/>
                  </a:moveTo>
                  <a:cubicBezTo>
                    <a:pt x="142" y="117"/>
                    <a:pt x="139" y="108"/>
                    <a:pt x="134" y="98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3" y="106"/>
                    <a:pt x="167" y="120"/>
                    <a:pt x="170" y="134"/>
                  </a:cubicBezTo>
                  <a:cubicBezTo>
                    <a:pt x="144" y="127"/>
                    <a:pt x="144" y="127"/>
                    <a:pt x="144" y="127"/>
                  </a:cubicBezTo>
                  <a:moveTo>
                    <a:pt x="38" y="43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23" y="5"/>
                    <a:pt x="30" y="1"/>
                    <a:pt x="40" y="0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8" y="35"/>
                    <a:pt x="42" y="38"/>
                    <a:pt x="38" y="43"/>
                  </a:cubicBezTo>
                  <a:moveTo>
                    <a:pt x="124" y="79"/>
                  </a:moveTo>
                  <a:cubicBezTo>
                    <a:pt x="118" y="71"/>
                    <a:pt x="112" y="63"/>
                    <a:pt x="105" y="5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23" y="41"/>
                    <a:pt x="133" y="52"/>
                    <a:pt x="141" y="65"/>
                  </a:cubicBezTo>
                  <a:cubicBezTo>
                    <a:pt x="124" y="79"/>
                    <a:pt x="124" y="79"/>
                    <a:pt x="124" y="79"/>
                  </a:cubicBezTo>
                  <a:moveTo>
                    <a:pt x="68" y="35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70" y="2"/>
                    <a:pt x="81" y="7"/>
                    <a:pt x="91" y="1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2" y="39"/>
                    <a:pt x="75" y="36"/>
                    <a:pt x="68" y="35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$1íďe">
              <a:extLst>
                <a:ext uri="{FF2B5EF4-FFF2-40B4-BE49-F238E27FC236}">
                  <a16:creationId xmlns:a16="http://schemas.microsoft.com/office/drawing/2014/main" id="{ADD020DE-EBEA-41FB-AC0C-C7930725BBBC}"/>
                </a:ext>
              </a:extLst>
            </p:cNvPr>
            <p:cNvSpPr/>
            <p:nvPr/>
          </p:nvSpPr>
          <p:spPr bwMode="auto">
            <a:xfrm>
              <a:off x="6078538" y="2044700"/>
              <a:ext cx="814388" cy="1195388"/>
            </a:xfrm>
            <a:custGeom>
              <a:avLst/>
              <a:gdLst>
                <a:gd name="T0" fmla="*/ 73 w 146"/>
                <a:gd name="T1" fmla="*/ 23 h 215"/>
                <a:gd name="T2" fmla="*/ 0 w 146"/>
                <a:gd name="T3" fmla="*/ 66 h 215"/>
                <a:gd name="T4" fmla="*/ 73 w 146"/>
                <a:gd name="T5" fmla="*/ 192 h 215"/>
                <a:gd name="T6" fmla="*/ 146 w 146"/>
                <a:gd name="T7" fmla="*/ 150 h 215"/>
                <a:gd name="T8" fmla="*/ 73 w 146"/>
                <a:gd name="T9" fmla="*/ 23 h 215"/>
                <a:gd name="T10" fmla="*/ 73 w 146"/>
                <a:gd name="T11" fmla="*/ 164 h 215"/>
                <a:gd name="T12" fmla="*/ 24 w 146"/>
                <a:gd name="T13" fmla="*/ 80 h 215"/>
                <a:gd name="T14" fmla="*/ 73 w 146"/>
                <a:gd name="T15" fmla="*/ 51 h 215"/>
                <a:gd name="T16" fmla="*/ 122 w 146"/>
                <a:gd name="T17" fmla="*/ 136 h 215"/>
                <a:gd name="T18" fmla="*/ 73 w 146"/>
                <a:gd name="T19" fmla="*/ 16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215">
                  <a:moveTo>
                    <a:pt x="73" y="23"/>
                  </a:moveTo>
                  <a:cubicBezTo>
                    <a:pt x="33" y="0"/>
                    <a:pt x="0" y="19"/>
                    <a:pt x="0" y="66"/>
                  </a:cubicBezTo>
                  <a:cubicBezTo>
                    <a:pt x="0" y="112"/>
                    <a:pt x="33" y="169"/>
                    <a:pt x="73" y="192"/>
                  </a:cubicBezTo>
                  <a:cubicBezTo>
                    <a:pt x="114" y="215"/>
                    <a:pt x="146" y="197"/>
                    <a:pt x="146" y="150"/>
                  </a:cubicBezTo>
                  <a:cubicBezTo>
                    <a:pt x="146" y="103"/>
                    <a:pt x="114" y="47"/>
                    <a:pt x="73" y="23"/>
                  </a:cubicBezTo>
                  <a:moveTo>
                    <a:pt x="73" y="164"/>
                  </a:moveTo>
                  <a:cubicBezTo>
                    <a:pt x="46" y="149"/>
                    <a:pt x="24" y="111"/>
                    <a:pt x="24" y="80"/>
                  </a:cubicBezTo>
                  <a:cubicBezTo>
                    <a:pt x="24" y="48"/>
                    <a:pt x="46" y="36"/>
                    <a:pt x="73" y="51"/>
                  </a:cubicBezTo>
                  <a:cubicBezTo>
                    <a:pt x="100" y="67"/>
                    <a:pt x="122" y="105"/>
                    <a:pt x="122" y="136"/>
                  </a:cubicBezTo>
                  <a:cubicBezTo>
                    <a:pt x="122" y="167"/>
                    <a:pt x="100" y="180"/>
                    <a:pt x="73" y="1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ṧľîde">
              <a:extLst>
                <a:ext uri="{FF2B5EF4-FFF2-40B4-BE49-F238E27FC236}">
                  <a16:creationId xmlns:a16="http://schemas.microsoft.com/office/drawing/2014/main" id="{6FCF3C36-993E-4D8C-9780-9FFB515634B7}"/>
                </a:ext>
              </a:extLst>
            </p:cNvPr>
            <p:cNvSpPr/>
            <p:nvPr/>
          </p:nvSpPr>
          <p:spPr bwMode="auto">
            <a:xfrm>
              <a:off x="6964363" y="2605088"/>
              <a:ext cx="763588" cy="974725"/>
            </a:xfrm>
            <a:custGeom>
              <a:avLst/>
              <a:gdLst>
                <a:gd name="T0" fmla="*/ 68 w 137"/>
                <a:gd name="T1" fmla="*/ 166 h 175"/>
                <a:gd name="T2" fmla="*/ 64 w 137"/>
                <a:gd name="T3" fmla="*/ 164 h 175"/>
                <a:gd name="T4" fmla="*/ 65 w 137"/>
                <a:gd name="T5" fmla="*/ 140 h 175"/>
                <a:gd name="T6" fmla="*/ 83 w 137"/>
                <a:gd name="T7" fmla="*/ 148 h 175"/>
                <a:gd name="T8" fmla="*/ 89 w 137"/>
                <a:gd name="T9" fmla="*/ 175 h 175"/>
                <a:gd name="T10" fmla="*/ 68 w 137"/>
                <a:gd name="T11" fmla="*/ 166 h 175"/>
                <a:gd name="T12" fmla="*/ 47 w 137"/>
                <a:gd name="T13" fmla="*/ 151 h 175"/>
                <a:gd name="T14" fmla="*/ 25 w 137"/>
                <a:gd name="T15" fmla="*/ 123 h 175"/>
                <a:gd name="T16" fmla="*/ 38 w 137"/>
                <a:gd name="T17" fmla="*/ 112 h 175"/>
                <a:gd name="T18" fmla="*/ 54 w 137"/>
                <a:gd name="T19" fmla="*/ 131 h 175"/>
                <a:gd name="T20" fmla="*/ 47 w 137"/>
                <a:gd name="T21" fmla="*/ 151 h 175"/>
                <a:gd name="T22" fmla="*/ 105 w 137"/>
                <a:gd name="T23" fmla="*/ 175 h 175"/>
                <a:gd name="T24" fmla="*/ 93 w 137"/>
                <a:gd name="T25" fmla="*/ 148 h 175"/>
                <a:gd name="T26" fmla="*/ 106 w 137"/>
                <a:gd name="T27" fmla="*/ 141 h 175"/>
                <a:gd name="T28" fmla="*/ 124 w 137"/>
                <a:gd name="T29" fmla="*/ 166 h 175"/>
                <a:gd name="T30" fmla="*/ 105 w 137"/>
                <a:gd name="T31" fmla="*/ 175 h 175"/>
                <a:gd name="T32" fmla="*/ 13 w 137"/>
                <a:gd name="T33" fmla="*/ 102 h 175"/>
                <a:gd name="T34" fmla="*/ 2 w 137"/>
                <a:gd name="T35" fmla="*/ 69 h 175"/>
                <a:gd name="T36" fmla="*/ 23 w 137"/>
                <a:gd name="T37" fmla="*/ 75 h 175"/>
                <a:gd name="T38" fmla="*/ 30 w 137"/>
                <a:gd name="T39" fmla="*/ 98 h 175"/>
                <a:gd name="T40" fmla="*/ 13 w 137"/>
                <a:gd name="T41" fmla="*/ 102 h 175"/>
                <a:gd name="T42" fmla="*/ 132 w 137"/>
                <a:gd name="T43" fmla="*/ 153 h 175"/>
                <a:gd name="T44" fmla="*/ 112 w 137"/>
                <a:gd name="T45" fmla="*/ 133 h 175"/>
                <a:gd name="T46" fmla="*/ 115 w 137"/>
                <a:gd name="T47" fmla="*/ 115 h 175"/>
                <a:gd name="T48" fmla="*/ 115 w 137"/>
                <a:gd name="T49" fmla="*/ 115 h 175"/>
                <a:gd name="T50" fmla="*/ 137 w 137"/>
                <a:gd name="T51" fmla="*/ 127 h 175"/>
                <a:gd name="T52" fmla="*/ 137 w 137"/>
                <a:gd name="T53" fmla="*/ 127 h 175"/>
                <a:gd name="T54" fmla="*/ 132 w 137"/>
                <a:gd name="T55" fmla="*/ 153 h 175"/>
                <a:gd name="T56" fmla="*/ 0 w 137"/>
                <a:gd name="T57" fmla="*/ 48 h 175"/>
                <a:gd name="T58" fmla="*/ 0 w 137"/>
                <a:gd name="T59" fmla="*/ 48 h 175"/>
                <a:gd name="T60" fmla="*/ 5 w 137"/>
                <a:gd name="T61" fmla="*/ 22 h 175"/>
                <a:gd name="T62" fmla="*/ 25 w 137"/>
                <a:gd name="T63" fmla="*/ 43 h 175"/>
                <a:gd name="T64" fmla="*/ 21 w 137"/>
                <a:gd name="T65" fmla="*/ 61 h 175"/>
                <a:gd name="T66" fmla="*/ 0 w 137"/>
                <a:gd name="T67" fmla="*/ 48 h 175"/>
                <a:gd name="T68" fmla="*/ 114 w 137"/>
                <a:gd name="T69" fmla="*/ 100 h 175"/>
                <a:gd name="T70" fmla="*/ 106 w 137"/>
                <a:gd name="T71" fmla="*/ 78 h 175"/>
                <a:gd name="T72" fmla="*/ 123 w 137"/>
                <a:gd name="T73" fmla="*/ 73 h 175"/>
                <a:gd name="T74" fmla="*/ 134 w 137"/>
                <a:gd name="T75" fmla="*/ 106 h 175"/>
                <a:gd name="T76" fmla="*/ 114 w 137"/>
                <a:gd name="T77" fmla="*/ 100 h 175"/>
                <a:gd name="T78" fmla="*/ 30 w 137"/>
                <a:gd name="T79" fmla="*/ 34 h 175"/>
                <a:gd name="T80" fmla="*/ 13 w 137"/>
                <a:gd name="T81" fmla="*/ 10 h 175"/>
                <a:gd name="T82" fmla="*/ 32 w 137"/>
                <a:gd name="T83" fmla="*/ 0 h 175"/>
                <a:gd name="T84" fmla="*/ 43 w 137"/>
                <a:gd name="T85" fmla="*/ 27 h 175"/>
                <a:gd name="T86" fmla="*/ 30 w 137"/>
                <a:gd name="T87" fmla="*/ 34 h 175"/>
                <a:gd name="T88" fmla="*/ 98 w 137"/>
                <a:gd name="T89" fmla="*/ 63 h 175"/>
                <a:gd name="T90" fmla="*/ 83 w 137"/>
                <a:gd name="T91" fmla="*/ 44 h 175"/>
                <a:gd name="T92" fmla="*/ 89 w 137"/>
                <a:gd name="T93" fmla="*/ 25 h 175"/>
                <a:gd name="T94" fmla="*/ 112 w 137"/>
                <a:gd name="T95" fmla="*/ 52 h 175"/>
                <a:gd name="T96" fmla="*/ 98 w 137"/>
                <a:gd name="T97" fmla="*/ 63 h 175"/>
                <a:gd name="T98" fmla="*/ 54 w 137"/>
                <a:gd name="T99" fmla="*/ 28 h 175"/>
                <a:gd name="T100" fmla="*/ 47 w 137"/>
                <a:gd name="T101" fmla="*/ 0 h 175"/>
                <a:gd name="T102" fmla="*/ 72 w 137"/>
                <a:gd name="T103" fmla="*/ 11 h 175"/>
                <a:gd name="T104" fmla="*/ 71 w 137"/>
                <a:gd name="T105" fmla="*/ 35 h 175"/>
                <a:gd name="T106" fmla="*/ 54 w 137"/>
                <a:gd name="T107" fmla="*/ 2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" h="175">
                  <a:moveTo>
                    <a:pt x="68" y="166"/>
                  </a:moveTo>
                  <a:cubicBezTo>
                    <a:pt x="67" y="166"/>
                    <a:pt x="65" y="165"/>
                    <a:pt x="64" y="164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71" y="144"/>
                    <a:pt x="77" y="147"/>
                    <a:pt x="83" y="148"/>
                  </a:cubicBezTo>
                  <a:cubicBezTo>
                    <a:pt x="89" y="175"/>
                    <a:pt x="89" y="175"/>
                    <a:pt x="89" y="175"/>
                  </a:cubicBezTo>
                  <a:cubicBezTo>
                    <a:pt x="83" y="173"/>
                    <a:pt x="76" y="171"/>
                    <a:pt x="68" y="166"/>
                  </a:cubicBezTo>
                  <a:moveTo>
                    <a:pt x="47" y="151"/>
                  </a:moveTo>
                  <a:cubicBezTo>
                    <a:pt x="39" y="143"/>
                    <a:pt x="32" y="134"/>
                    <a:pt x="25" y="12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43" y="119"/>
                    <a:pt x="48" y="126"/>
                    <a:pt x="54" y="131"/>
                  </a:cubicBezTo>
                  <a:cubicBezTo>
                    <a:pt x="47" y="151"/>
                    <a:pt x="47" y="151"/>
                    <a:pt x="47" y="151"/>
                  </a:cubicBezTo>
                  <a:moveTo>
                    <a:pt x="105" y="175"/>
                  </a:moveTo>
                  <a:cubicBezTo>
                    <a:pt x="93" y="148"/>
                    <a:pt x="93" y="148"/>
                    <a:pt x="93" y="148"/>
                  </a:cubicBezTo>
                  <a:cubicBezTo>
                    <a:pt x="98" y="147"/>
                    <a:pt x="103" y="145"/>
                    <a:pt x="106" y="141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18" y="171"/>
                    <a:pt x="112" y="174"/>
                    <a:pt x="105" y="175"/>
                  </a:cubicBezTo>
                  <a:moveTo>
                    <a:pt x="13" y="102"/>
                  </a:moveTo>
                  <a:cubicBezTo>
                    <a:pt x="8" y="91"/>
                    <a:pt x="4" y="80"/>
                    <a:pt x="2" y="69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82"/>
                    <a:pt x="27" y="90"/>
                    <a:pt x="30" y="98"/>
                  </a:cubicBezTo>
                  <a:cubicBezTo>
                    <a:pt x="13" y="102"/>
                    <a:pt x="13" y="102"/>
                    <a:pt x="13" y="102"/>
                  </a:cubicBezTo>
                  <a:moveTo>
                    <a:pt x="132" y="15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14" y="128"/>
                    <a:pt x="115" y="122"/>
                    <a:pt x="11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37"/>
                    <a:pt x="135" y="146"/>
                    <a:pt x="132" y="153"/>
                  </a:cubicBezTo>
                  <a:moveTo>
                    <a:pt x="0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38"/>
                    <a:pt x="2" y="30"/>
                    <a:pt x="5" y="2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2" y="48"/>
                    <a:pt x="21" y="54"/>
                    <a:pt x="21" y="61"/>
                  </a:cubicBezTo>
                  <a:cubicBezTo>
                    <a:pt x="0" y="48"/>
                    <a:pt x="0" y="48"/>
                    <a:pt x="0" y="48"/>
                  </a:cubicBezTo>
                  <a:moveTo>
                    <a:pt x="114" y="100"/>
                  </a:moveTo>
                  <a:cubicBezTo>
                    <a:pt x="112" y="93"/>
                    <a:pt x="110" y="85"/>
                    <a:pt x="106" y="78"/>
                  </a:cubicBezTo>
                  <a:cubicBezTo>
                    <a:pt x="123" y="73"/>
                    <a:pt x="123" y="73"/>
                    <a:pt x="123" y="73"/>
                  </a:cubicBezTo>
                  <a:cubicBezTo>
                    <a:pt x="128" y="84"/>
                    <a:pt x="132" y="95"/>
                    <a:pt x="134" y="106"/>
                  </a:cubicBezTo>
                  <a:cubicBezTo>
                    <a:pt x="114" y="100"/>
                    <a:pt x="114" y="100"/>
                    <a:pt x="114" y="100"/>
                  </a:cubicBezTo>
                  <a:moveTo>
                    <a:pt x="30" y="34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8" y="4"/>
                    <a:pt x="24" y="1"/>
                    <a:pt x="32" y="0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8" y="28"/>
                    <a:pt x="34" y="30"/>
                    <a:pt x="30" y="34"/>
                  </a:cubicBezTo>
                  <a:moveTo>
                    <a:pt x="98" y="63"/>
                  </a:moveTo>
                  <a:cubicBezTo>
                    <a:pt x="94" y="56"/>
                    <a:pt x="88" y="50"/>
                    <a:pt x="83" y="4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97" y="32"/>
                    <a:pt x="105" y="42"/>
                    <a:pt x="112" y="52"/>
                  </a:cubicBezTo>
                  <a:cubicBezTo>
                    <a:pt x="98" y="63"/>
                    <a:pt x="98" y="63"/>
                    <a:pt x="98" y="63"/>
                  </a:cubicBezTo>
                  <a:moveTo>
                    <a:pt x="54" y="28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55" y="2"/>
                    <a:pt x="64" y="6"/>
                    <a:pt x="72" y="11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65" y="31"/>
                    <a:pt x="59" y="29"/>
                    <a:pt x="54" y="28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şḻiďé">
              <a:extLst>
                <a:ext uri="{FF2B5EF4-FFF2-40B4-BE49-F238E27FC236}">
                  <a16:creationId xmlns:a16="http://schemas.microsoft.com/office/drawing/2014/main" id="{2AD8F1BC-BF26-416E-A6AE-270458E0F939}"/>
                </a:ext>
              </a:extLst>
            </p:cNvPr>
            <p:cNvSpPr/>
            <p:nvPr/>
          </p:nvSpPr>
          <p:spPr bwMode="auto">
            <a:xfrm>
              <a:off x="7026275" y="2622550"/>
              <a:ext cx="639763" cy="946150"/>
            </a:xfrm>
            <a:custGeom>
              <a:avLst/>
              <a:gdLst>
                <a:gd name="T0" fmla="*/ 57 w 115"/>
                <a:gd name="T1" fmla="*/ 18 h 170"/>
                <a:gd name="T2" fmla="*/ 0 w 115"/>
                <a:gd name="T3" fmla="*/ 51 h 170"/>
                <a:gd name="T4" fmla="*/ 57 w 115"/>
                <a:gd name="T5" fmla="*/ 151 h 170"/>
                <a:gd name="T6" fmla="*/ 115 w 115"/>
                <a:gd name="T7" fmla="*/ 118 h 170"/>
                <a:gd name="T8" fmla="*/ 57 w 115"/>
                <a:gd name="T9" fmla="*/ 18 h 170"/>
                <a:gd name="T10" fmla="*/ 57 w 115"/>
                <a:gd name="T11" fmla="*/ 129 h 170"/>
                <a:gd name="T12" fmla="*/ 19 w 115"/>
                <a:gd name="T13" fmla="*/ 62 h 170"/>
                <a:gd name="T14" fmla="*/ 57 w 115"/>
                <a:gd name="T15" fmla="*/ 40 h 170"/>
                <a:gd name="T16" fmla="*/ 96 w 115"/>
                <a:gd name="T17" fmla="*/ 107 h 170"/>
                <a:gd name="T18" fmla="*/ 57 w 115"/>
                <a:gd name="T19" fmla="*/ 12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70">
                  <a:moveTo>
                    <a:pt x="57" y="18"/>
                  </a:moveTo>
                  <a:cubicBezTo>
                    <a:pt x="25" y="0"/>
                    <a:pt x="0" y="15"/>
                    <a:pt x="0" y="51"/>
                  </a:cubicBezTo>
                  <a:cubicBezTo>
                    <a:pt x="0" y="88"/>
                    <a:pt x="25" y="133"/>
                    <a:pt x="57" y="151"/>
                  </a:cubicBezTo>
                  <a:cubicBezTo>
                    <a:pt x="89" y="170"/>
                    <a:pt x="115" y="155"/>
                    <a:pt x="115" y="118"/>
                  </a:cubicBezTo>
                  <a:cubicBezTo>
                    <a:pt x="115" y="81"/>
                    <a:pt x="89" y="37"/>
                    <a:pt x="57" y="18"/>
                  </a:cubicBezTo>
                  <a:moveTo>
                    <a:pt x="57" y="129"/>
                  </a:moveTo>
                  <a:cubicBezTo>
                    <a:pt x="36" y="117"/>
                    <a:pt x="19" y="87"/>
                    <a:pt x="19" y="62"/>
                  </a:cubicBezTo>
                  <a:cubicBezTo>
                    <a:pt x="19" y="38"/>
                    <a:pt x="36" y="28"/>
                    <a:pt x="57" y="40"/>
                  </a:cubicBezTo>
                  <a:cubicBezTo>
                    <a:pt x="79" y="52"/>
                    <a:pt x="96" y="82"/>
                    <a:pt x="96" y="107"/>
                  </a:cubicBezTo>
                  <a:cubicBezTo>
                    <a:pt x="96" y="132"/>
                    <a:pt x="79" y="142"/>
                    <a:pt x="57" y="1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ṧḻïḓê">
              <a:extLst>
                <a:ext uri="{FF2B5EF4-FFF2-40B4-BE49-F238E27FC236}">
                  <a16:creationId xmlns:a16="http://schemas.microsoft.com/office/drawing/2014/main" id="{75C668EA-AC3C-48CB-A0C7-BAE7CBD09219}"/>
                </a:ext>
              </a:extLst>
            </p:cNvPr>
            <p:cNvSpPr/>
            <p:nvPr/>
          </p:nvSpPr>
          <p:spPr bwMode="auto">
            <a:xfrm>
              <a:off x="5638800" y="1465263"/>
              <a:ext cx="579438" cy="746125"/>
            </a:xfrm>
            <a:custGeom>
              <a:avLst/>
              <a:gdLst>
                <a:gd name="T0" fmla="*/ 28 w 365"/>
                <a:gd name="T1" fmla="*/ 154 h 470"/>
                <a:gd name="T2" fmla="*/ 0 w 365"/>
                <a:gd name="T3" fmla="*/ 182 h 470"/>
                <a:gd name="T4" fmla="*/ 0 w 365"/>
                <a:gd name="T5" fmla="*/ 470 h 470"/>
                <a:gd name="T6" fmla="*/ 28 w 365"/>
                <a:gd name="T7" fmla="*/ 442 h 470"/>
                <a:gd name="T8" fmla="*/ 28 w 365"/>
                <a:gd name="T9" fmla="*/ 154 h 470"/>
                <a:gd name="T10" fmla="*/ 183 w 365"/>
                <a:gd name="T11" fmla="*/ 0 h 470"/>
                <a:gd name="T12" fmla="*/ 162 w 365"/>
                <a:gd name="T13" fmla="*/ 21 h 470"/>
                <a:gd name="T14" fmla="*/ 344 w 365"/>
                <a:gd name="T15" fmla="*/ 126 h 470"/>
                <a:gd name="T16" fmla="*/ 365 w 365"/>
                <a:gd name="T17" fmla="*/ 105 h 470"/>
                <a:gd name="T18" fmla="*/ 320 w 365"/>
                <a:gd name="T19" fmla="*/ 81 h 470"/>
                <a:gd name="T20" fmla="*/ 183 w 365"/>
                <a:gd name="T21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5" h="470">
                  <a:moveTo>
                    <a:pt x="28" y="154"/>
                  </a:moveTo>
                  <a:lnTo>
                    <a:pt x="0" y="182"/>
                  </a:lnTo>
                  <a:lnTo>
                    <a:pt x="0" y="470"/>
                  </a:lnTo>
                  <a:lnTo>
                    <a:pt x="28" y="442"/>
                  </a:lnTo>
                  <a:lnTo>
                    <a:pt x="28" y="154"/>
                  </a:lnTo>
                  <a:close/>
                  <a:moveTo>
                    <a:pt x="183" y="0"/>
                  </a:moveTo>
                  <a:lnTo>
                    <a:pt x="162" y="21"/>
                  </a:lnTo>
                  <a:lnTo>
                    <a:pt x="344" y="126"/>
                  </a:lnTo>
                  <a:lnTo>
                    <a:pt x="365" y="105"/>
                  </a:lnTo>
                  <a:lnTo>
                    <a:pt x="320" y="8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33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ṩ1îďé">
              <a:extLst>
                <a:ext uri="{FF2B5EF4-FFF2-40B4-BE49-F238E27FC236}">
                  <a16:creationId xmlns:a16="http://schemas.microsoft.com/office/drawing/2014/main" id="{E26ACFF0-13D1-43A6-A7E1-2C8C0F6ACE8E}"/>
                </a:ext>
              </a:extLst>
            </p:cNvPr>
            <p:cNvSpPr/>
            <p:nvPr/>
          </p:nvSpPr>
          <p:spPr bwMode="auto">
            <a:xfrm>
              <a:off x="5638800" y="1465263"/>
              <a:ext cx="579438" cy="746125"/>
            </a:xfrm>
            <a:custGeom>
              <a:avLst/>
              <a:gdLst>
                <a:gd name="T0" fmla="*/ 28 w 365"/>
                <a:gd name="T1" fmla="*/ 154 h 470"/>
                <a:gd name="T2" fmla="*/ 0 w 365"/>
                <a:gd name="T3" fmla="*/ 182 h 470"/>
                <a:gd name="T4" fmla="*/ 0 w 365"/>
                <a:gd name="T5" fmla="*/ 470 h 470"/>
                <a:gd name="T6" fmla="*/ 28 w 365"/>
                <a:gd name="T7" fmla="*/ 442 h 470"/>
                <a:gd name="T8" fmla="*/ 28 w 365"/>
                <a:gd name="T9" fmla="*/ 154 h 470"/>
                <a:gd name="T10" fmla="*/ 183 w 365"/>
                <a:gd name="T11" fmla="*/ 0 h 470"/>
                <a:gd name="T12" fmla="*/ 162 w 365"/>
                <a:gd name="T13" fmla="*/ 21 h 470"/>
                <a:gd name="T14" fmla="*/ 344 w 365"/>
                <a:gd name="T15" fmla="*/ 126 h 470"/>
                <a:gd name="T16" fmla="*/ 365 w 365"/>
                <a:gd name="T17" fmla="*/ 105 h 470"/>
                <a:gd name="T18" fmla="*/ 320 w 365"/>
                <a:gd name="T19" fmla="*/ 81 h 470"/>
                <a:gd name="T20" fmla="*/ 183 w 365"/>
                <a:gd name="T21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5" h="470">
                  <a:moveTo>
                    <a:pt x="28" y="154"/>
                  </a:moveTo>
                  <a:lnTo>
                    <a:pt x="0" y="182"/>
                  </a:lnTo>
                  <a:lnTo>
                    <a:pt x="0" y="470"/>
                  </a:lnTo>
                  <a:lnTo>
                    <a:pt x="28" y="442"/>
                  </a:lnTo>
                  <a:lnTo>
                    <a:pt x="28" y="154"/>
                  </a:lnTo>
                  <a:moveTo>
                    <a:pt x="183" y="0"/>
                  </a:moveTo>
                  <a:lnTo>
                    <a:pt x="162" y="21"/>
                  </a:lnTo>
                  <a:lnTo>
                    <a:pt x="344" y="126"/>
                  </a:lnTo>
                  <a:lnTo>
                    <a:pt x="365" y="105"/>
                  </a:lnTo>
                  <a:lnTo>
                    <a:pt x="320" y="81"/>
                  </a:lnTo>
                  <a:lnTo>
                    <a:pt x="1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š1îḑê">
              <a:extLst>
                <a:ext uri="{FF2B5EF4-FFF2-40B4-BE49-F238E27FC236}">
                  <a16:creationId xmlns:a16="http://schemas.microsoft.com/office/drawing/2014/main" id="{C0636A4D-203F-4CD7-BC61-EA28A944B629}"/>
                </a:ext>
              </a:extLst>
            </p:cNvPr>
            <p:cNvSpPr/>
            <p:nvPr/>
          </p:nvSpPr>
          <p:spPr bwMode="auto">
            <a:xfrm>
              <a:off x="5683250" y="1498600"/>
              <a:ext cx="501650" cy="668338"/>
            </a:xfrm>
            <a:custGeom>
              <a:avLst/>
              <a:gdLst>
                <a:gd name="T0" fmla="*/ 134 w 316"/>
                <a:gd name="T1" fmla="*/ 0 h 421"/>
                <a:gd name="T2" fmla="*/ 0 w 316"/>
                <a:gd name="T3" fmla="*/ 133 h 421"/>
                <a:gd name="T4" fmla="*/ 0 w 316"/>
                <a:gd name="T5" fmla="*/ 421 h 421"/>
                <a:gd name="T6" fmla="*/ 316 w 316"/>
                <a:gd name="T7" fmla="*/ 105 h 421"/>
                <a:gd name="T8" fmla="*/ 134 w 316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421">
                  <a:moveTo>
                    <a:pt x="134" y="0"/>
                  </a:moveTo>
                  <a:lnTo>
                    <a:pt x="0" y="133"/>
                  </a:lnTo>
                  <a:lnTo>
                    <a:pt x="0" y="421"/>
                  </a:lnTo>
                  <a:lnTo>
                    <a:pt x="316" y="1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ŝľîḓe">
              <a:extLst>
                <a:ext uri="{FF2B5EF4-FFF2-40B4-BE49-F238E27FC236}">
                  <a16:creationId xmlns:a16="http://schemas.microsoft.com/office/drawing/2014/main" id="{3D5009A2-CAE8-4C9E-9D7C-1E500D38DD35}"/>
                </a:ext>
              </a:extLst>
            </p:cNvPr>
            <p:cNvSpPr/>
            <p:nvPr/>
          </p:nvSpPr>
          <p:spPr bwMode="auto">
            <a:xfrm>
              <a:off x="5683250" y="1498600"/>
              <a:ext cx="501650" cy="668338"/>
            </a:xfrm>
            <a:custGeom>
              <a:avLst/>
              <a:gdLst>
                <a:gd name="T0" fmla="*/ 134 w 316"/>
                <a:gd name="T1" fmla="*/ 0 h 421"/>
                <a:gd name="T2" fmla="*/ 0 w 316"/>
                <a:gd name="T3" fmla="*/ 133 h 421"/>
                <a:gd name="T4" fmla="*/ 0 w 316"/>
                <a:gd name="T5" fmla="*/ 421 h 421"/>
                <a:gd name="T6" fmla="*/ 316 w 316"/>
                <a:gd name="T7" fmla="*/ 105 h 421"/>
                <a:gd name="T8" fmla="*/ 134 w 316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421">
                  <a:moveTo>
                    <a:pt x="134" y="0"/>
                  </a:moveTo>
                  <a:lnTo>
                    <a:pt x="0" y="133"/>
                  </a:lnTo>
                  <a:lnTo>
                    <a:pt x="0" y="421"/>
                  </a:lnTo>
                  <a:lnTo>
                    <a:pt x="316" y="105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śļîḍè">
              <a:extLst>
                <a:ext uri="{FF2B5EF4-FFF2-40B4-BE49-F238E27FC236}">
                  <a16:creationId xmlns:a16="http://schemas.microsoft.com/office/drawing/2014/main" id="{87760C72-ACF0-444F-9827-26C0546A97B9}"/>
                </a:ext>
              </a:extLst>
            </p:cNvPr>
            <p:cNvSpPr/>
            <p:nvPr/>
          </p:nvSpPr>
          <p:spPr bwMode="auto">
            <a:xfrm>
              <a:off x="7031038" y="2105025"/>
              <a:ext cx="79375" cy="44450"/>
            </a:xfrm>
            <a:custGeom>
              <a:avLst/>
              <a:gdLst>
                <a:gd name="T0" fmla="*/ 0 w 50"/>
                <a:gd name="T1" fmla="*/ 0 h 28"/>
                <a:gd name="T2" fmla="*/ 50 w 50"/>
                <a:gd name="T3" fmla="*/ 28 h 28"/>
                <a:gd name="T4" fmla="*/ 50 w 50"/>
                <a:gd name="T5" fmla="*/ 28 h 28"/>
                <a:gd name="T6" fmla="*/ 0 w 5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8">
                  <a:moveTo>
                    <a:pt x="0" y="0"/>
                  </a:moveTo>
                  <a:lnTo>
                    <a:pt x="50" y="28"/>
                  </a:lnTo>
                  <a:lnTo>
                    <a:pt x="5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şḻïḑe">
              <a:extLst>
                <a:ext uri="{FF2B5EF4-FFF2-40B4-BE49-F238E27FC236}">
                  <a16:creationId xmlns:a16="http://schemas.microsoft.com/office/drawing/2014/main" id="{7FF86078-A1FD-4302-AA67-60DBDA2F260B}"/>
                </a:ext>
              </a:extLst>
            </p:cNvPr>
            <p:cNvSpPr/>
            <p:nvPr/>
          </p:nvSpPr>
          <p:spPr bwMode="auto">
            <a:xfrm>
              <a:off x="7031038" y="2105025"/>
              <a:ext cx="79375" cy="44450"/>
            </a:xfrm>
            <a:custGeom>
              <a:avLst/>
              <a:gdLst>
                <a:gd name="T0" fmla="*/ 0 w 50"/>
                <a:gd name="T1" fmla="*/ 0 h 28"/>
                <a:gd name="T2" fmla="*/ 50 w 50"/>
                <a:gd name="T3" fmla="*/ 28 h 28"/>
                <a:gd name="T4" fmla="*/ 50 w 50"/>
                <a:gd name="T5" fmla="*/ 28 h 28"/>
                <a:gd name="T6" fmla="*/ 0 w 5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8">
                  <a:moveTo>
                    <a:pt x="0" y="0"/>
                  </a:moveTo>
                  <a:lnTo>
                    <a:pt x="50" y="28"/>
                  </a:lnTo>
                  <a:lnTo>
                    <a:pt x="50" y="2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ṡľíḓè">
              <a:extLst>
                <a:ext uri="{FF2B5EF4-FFF2-40B4-BE49-F238E27FC236}">
                  <a16:creationId xmlns:a16="http://schemas.microsoft.com/office/drawing/2014/main" id="{F2E8BCD4-DD04-46B5-B843-621582857F17}"/>
                </a:ext>
              </a:extLst>
            </p:cNvPr>
            <p:cNvSpPr/>
            <p:nvPr/>
          </p:nvSpPr>
          <p:spPr bwMode="auto">
            <a:xfrm>
              <a:off x="5638800" y="1787525"/>
              <a:ext cx="1471613" cy="1412875"/>
            </a:xfrm>
            <a:custGeom>
              <a:avLst/>
              <a:gdLst>
                <a:gd name="T0" fmla="*/ 8 w 264"/>
                <a:gd name="T1" fmla="*/ 146 h 254"/>
                <a:gd name="T2" fmla="*/ 0 w 264"/>
                <a:gd name="T3" fmla="*/ 154 h 254"/>
                <a:gd name="T4" fmla="*/ 0 w 264"/>
                <a:gd name="T5" fmla="*/ 189 h 254"/>
                <a:gd name="T6" fmla="*/ 17 w 264"/>
                <a:gd name="T7" fmla="*/ 221 h 254"/>
                <a:gd name="T8" fmla="*/ 74 w 264"/>
                <a:gd name="T9" fmla="*/ 254 h 254"/>
                <a:gd name="T10" fmla="*/ 80 w 264"/>
                <a:gd name="T11" fmla="*/ 249 h 254"/>
                <a:gd name="T12" fmla="*/ 24 w 264"/>
                <a:gd name="T13" fmla="*/ 216 h 254"/>
                <a:gd name="T14" fmla="*/ 8 w 264"/>
                <a:gd name="T15" fmla="*/ 185 h 254"/>
                <a:gd name="T16" fmla="*/ 8 w 264"/>
                <a:gd name="T17" fmla="*/ 146 h 254"/>
                <a:gd name="T18" fmla="*/ 153 w 264"/>
                <a:gd name="T19" fmla="*/ 0 h 254"/>
                <a:gd name="T20" fmla="*/ 147 w 264"/>
                <a:gd name="T21" fmla="*/ 6 h 254"/>
                <a:gd name="T22" fmla="*/ 258 w 264"/>
                <a:gd name="T23" fmla="*/ 70 h 254"/>
                <a:gd name="T24" fmla="*/ 264 w 264"/>
                <a:gd name="T25" fmla="*/ 65 h 254"/>
                <a:gd name="T26" fmla="*/ 250 w 264"/>
                <a:gd name="T27" fmla="*/ 57 h 254"/>
                <a:gd name="T28" fmla="*/ 153 w 264"/>
                <a:gd name="T2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254">
                  <a:moveTo>
                    <a:pt x="8" y="146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201"/>
                    <a:pt x="8" y="216"/>
                    <a:pt x="17" y="221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15" y="211"/>
                    <a:pt x="8" y="197"/>
                    <a:pt x="8" y="185"/>
                  </a:cubicBezTo>
                  <a:cubicBezTo>
                    <a:pt x="8" y="146"/>
                    <a:pt x="8" y="146"/>
                    <a:pt x="8" y="146"/>
                  </a:cubicBezTo>
                  <a:moveTo>
                    <a:pt x="153" y="0"/>
                  </a:moveTo>
                  <a:cubicBezTo>
                    <a:pt x="147" y="6"/>
                    <a:pt x="147" y="6"/>
                    <a:pt x="147" y="6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64" y="65"/>
                    <a:pt x="264" y="65"/>
                    <a:pt x="264" y="65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solidFill>
              <a:srgbClr val="33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ṥḻïḋe">
              <a:extLst>
                <a:ext uri="{FF2B5EF4-FFF2-40B4-BE49-F238E27FC236}">
                  <a16:creationId xmlns:a16="http://schemas.microsoft.com/office/drawing/2014/main" id="{3FE6BA89-BFF9-4259-BD40-29F6ACB443CC}"/>
                </a:ext>
              </a:extLst>
            </p:cNvPr>
            <p:cNvSpPr/>
            <p:nvPr/>
          </p:nvSpPr>
          <p:spPr bwMode="auto">
            <a:xfrm>
              <a:off x="5683250" y="1820863"/>
              <a:ext cx="1393825" cy="1352550"/>
            </a:xfrm>
            <a:custGeom>
              <a:avLst/>
              <a:gdLst>
                <a:gd name="T0" fmla="*/ 122 w 250"/>
                <a:gd name="T1" fmla="*/ 85 h 243"/>
                <a:gd name="T2" fmla="*/ 95 w 250"/>
                <a:gd name="T3" fmla="*/ 120 h 243"/>
                <a:gd name="T4" fmla="*/ 126 w 250"/>
                <a:gd name="T5" fmla="*/ 189 h 243"/>
                <a:gd name="T6" fmla="*/ 182 w 250"/>
                <a:gd name="T7" fmla="*/ 133 h 243"/>
                <a:gd name="T8" fmla="*/ 144 w 250"/>
                <a:gd name="T9" fmla="*/ 91 h 243"/>
                <a:gd name="T10" fmla="*/ 122 w 250"/>
                <a:gd name="T11" fmla="*/ 85 h 243"/>
                <a:gd name="T12" fmla="*/ 59 w 250"/>
                <a:gd name="T13" fmla="*/ 80 h 243"/>
                <a:gd name="T14" fmla="*/ 0 w 250"/>
                <a:gd name="T15" fmla="*/ 140 h 243"/>
                <a:gd name="T16" fmla="*/ 0 w 250"/>
                <a:gd name="T17" fmla="*/ 179 h 243"/>
                <a:gd name="T18" fmla="*/ 16 w 250"/>
                <a:gd name="T19" fmla="*/ 210 h 243"/>
                <a:gd name="T20" fmla="*/ 72 w 250"/>
                <a:gd name="T21" fmla="*/ 243 h 243"/>
                <a:gd name="T22" fmla="*/ 103 w 250"/>
                <a:gd name="T23" fmla="*/ 212 h 243"/>
                <a:gd name="T24" fmla="*/ 89 w 250"/>
                <a:gd name="T25" fmla="*/ 193 h 243"/>
                <a:gd name="T26" fmla="*/ 98 w 250"/>
                <a:gd name="T27" fmla="*/ 186 h 243"/>
                <a:gd name="T28" fmla="*/ 85 w 250"/>
                <a:gd name="T29" fmla="*/ 163 h 243"/>
                <a:gd name="T30" fmla="*/ 74 w 250"/>
                <a:gd name="T31" fmla="*/ 166 h 243"/>
                <a:gd name="T32" fmla="*/ 60 w 250"/>
                <a:gd name="T33" fmla="*/ 124 h 243"/>
                <a:gd name="T34" fmla="*/ 74 w 250"/>
                <a:gd name="T35" fmla="*/ 128 h 243"/>
                <a:gd name="T36" fmla="*/ 71 w 250"/>
                <a:gd name="T37" fmla="*/ 106 h 243"/>
                <a:gd name="T38" fmla="*/ 58 w 250"/>
                <a:gd name="T39" fmla="*/ 98 h 243"/>
                <a:gd name="T40" fmla="*/ 58 w 250"/>
                <a:gd name="T41" fmla="*/ 98 h 243"/>
                <a:gd name="T42" fmla="*/ 59 w 250"/>
                <a:gd name="T43" fmla="*/ 80 h 243"/>
                <a:gd name="T44" fmla="*/ 81 w 250"/>
                <a:gd name="T45" fmla="*/ 59 h 243"/>
                <a:gd name="T46" fmla="*/ 69 w 250"/>
                <a:gd name="T47" fmla="*/ 70 h 243"/>
                <a:gd name="T48" fmla="*/ 76 w 250"/>
                <a:gd name="T49" fmla="*/ 78 h 243"/>
                <a:gd name="T50" fmla="*/ 85 w 250"/>
                <a:gd name="T51" fmla="*/ 64 h 243"/>
                <a:gd name="T52" fmla="*/ 81 w 250"/>
                <a:gd name="T53" fmla="*/ 59 h 243"/>
                <a:gd name="T54" fmla="*/ 139 w 250"/>
                <a:gd name="T55" fmla="*/ 0 h 243"/>
                <a:gd name="T56" fmla="*/ 99 w 250"/>
                <a:gd name="T57" fmla="*/ 40 h 243"/>
                <a:gd name="T58" fmla="*/ 105 w 250"/>
                <a:gd name="T59" fmla="*/ 54 h 243"/>
                <a:gd name="T60" fmla="*/ 112 w 250"/>
                <a:gd name="T61" fmla="*/ 53 h 243"/>
                <a:gd name="T62" fmla="*/ 122 w 250"/>
                <a:gd name="T63" fmla="*/ 54 h 243"/>
                <a:gd name="T64" fmla="*/ 117 w 250"/>
                <a:gd name="T65" fmla="*/ 37 h 243"/>
                <a:gd name="T66" fmla="*/ 149 w 250"/>
                <a:gd name="T67" fmla="*/ 51 h 243"/>
                <a:gd name="T68" fmla="*/ 149 w 250"/>
                <a:gd name="T69" fmla="*/ 66 h 243"/>
                <a:gd name="T70" fmla="*/ 167 w 250"/>
                <a:gd name="T71" fmla="*/ 80 h 243"/>
                <a:gd name="T72" fmla="*/ 171 w 250"/>
                <a:gd name="T73" fmla="*/ 68 h 243"/>
                <a:gd name="T74" fmla="*/ 199 w 250"/>
                <a:gd name="T75" fmla="*/ 102 h 243"/>
                <a:gd name="T76" fmla="*/ 191 w 250"/>
                <a:gd name="T77" fmla="*/ 109 h 243"/>
                <a:gd name="T78" fmla="*/ 196 w 250"/>
                <a:gd name="T79" fmla="*/ 119 h 243"/>
                <a:gd name="T80" fmla="*/ 250 w 250"/>
                <a:gd name="T81" fmla="*/ 64 h 243"/>
                <a:gd name="T82" fmla="*/ 139 w 250"/>
                <a:gd name="T8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0" h="243">
                  <a:moveTo>
                    <a:pt x="122" y="85"/>
                  </a:moveTo>
                  <a:cubicBezTo>
                    <a:pt x="106" y="85"/>
                    <a:pt x="95" y="97"/>
                    <a:pt x="95" y="120"/>
                  </a:cubicBezTo>
                  <a:cubicBezTo>
                    <a:pt x="95" y="143"/>
                    <a:pt x="108" y="171"/>
                    <a:pt x="126" y="189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73" y="116"/>
                    <a:pt x="159" y="100"/>
                    <a:pt x="144" y="91"/>
                  </a:cubicBezTo>
                  <a:cubicBezTo>
                    <a:pt x="136" y="87"/>
                    <a:pt x="129" y="85"/>
                    <a:pt x="122" y="85"/>
                  </a:cubicBezTo>
                  <a:moveTo>
                    <a:pt x="59" y="8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91"/>
                    <a:pt x="7" y="205"/>
                    <a:pt x="16" y="210"/>
                  </a:cubicBezTo>
                  <a:cubicBezTo>
                    <a:pt x="72" y="243"/>
                    <a:pt x="72" y="243"/>
                    <a:pt x="72" y="243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98" y="206"/>
                    <a:pt x="94" y="200"/>
                    <a:pt x="89" y="193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3" y="179"/>
                    <a:pt x="89" y="171"/>
                    <a:pt x="85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68" y="152"/>
                    <a:pt x="63" y="138"/>
                    <a:pt x="60" y="124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2" y="120"/>
                    <a:pt x="71" y="113"/>
                    <a:pt x="71" y="10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2"/>
                    <a:pt x="58" y="86"/>
                    <a:pt x="59" y="80"/>
                  </a:cubicBezTo>
                  <a:moveTo>
                    <a:pt x="81" y="59"/>
                  </a:moveTo>
                  <a:cubicBezTo>
                    <a:pt x="69" y="70"/>
                    <a:pt x="69" y="70"/>
                    <a:pt x="69" y="70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9" y="72"/>
                    <a:pt x="82" y="68"/>
                    <a:pt x="85" y="64"/>
                  </a:cubicBezTo>
                  <a:cubicBezTo>
                    <a:pt x="81" y="59"/>
                    <a:pt x="81" y="59"/>
                    <a:pt x="81" y="59"/>
                  </a:cubicBezTo>
                  <a:moveTo>
                    <a:pt x="139" y="0"/>
                  </a:moveTo>
                  <a:cubicBezTo>
                    <a:pt x="99" y="40"/>
                    <a:pt x="99" y="40"/>
                    <a:pt x="99" y="40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9" y="53"/>
                    <a:pt x="112" y="53"/>
                  </a:cubicBezTo>
                  <a:cubicBezTo>
                    <a:pt x="115" y="53"/>
                    <a:pt x="118" y="54"/>
                    <a:pt x="122" y="54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28" y="39"/>
                    <a:pt x="139" y="44"/>
                    <a:pt x="149" y="51"/>
                  </a:cubicBezTo>
                  <a:cubicBezTo>
                    <a:pt x="149" y="66"/>
                    <a:pt x="149" y="66"/>
                    <a:pt x="149" y="66"/>
                  </a:cubicBezTo>
                  <a:cubicBezTo>
                    <a:pt x="155" y="70"/>
                    <a:pt x="161" y="75"/>
                    <a:pt x="167" y="80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81" y="78"/>
                    <a:pt x="191" y="89"/>
                    <a:pt x="199" y="102"/>
                  </a:cubicBezTo>
                  <a:cubicBezTo>
                    <a:pt x="191" y="109"/>
                    <a:pt x="191" y="109"/>
                    <a:pt x="191" y="109"/>
                  </a:cubicBezTo>
                  <a:cubicBezTo>
                    <a:pt x="193" y="112"/>
                    <a:pt x="194" y="115"/>
                    <a:pt x="196" y="119"/>
                  </a:cubicBezTo>
                  <a:cubicBezTo>
                    <a:pt x="250" y="64"/>
                    <a:pt x="250" y="64"/>
                    <a:pt x="250" y="64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33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ṣľiḍè">
              <a:extLst>
                <a:ext uri="{FF2B5EF4-FFF2-40B4-BE49-F238E27FC236}">
                  <a16:creationId xmlns:a16="http://schemas.microsoft.com/office/drawing/2014/main" id="{C2129750-35AC-4A03-BA89-31FDA0B51193}"/>
                </a:ext>
              </a:extLst>
            </p:cNvPr>
            <p:cNvSpPr/>
            <p:nvPr/>
          </p:nvSpPr>
          <p:spPr bwMode="auto">
            <a:xfrm>
              <a:off x="6007100" y="2027238"/>
              <a:ext cx="785813" cy="973138"/>
            </a:xfrm>
            <a:custGeom>
              <a:avLst/>
              <a:gdLst>
                <a:gd name="T0" fmla="*/ 40 w 141"/>
                <a:gd name="T1" fmla="*/ 149 h 175"/>
                <a:gd name="T2" fmla="*/ 31 w 141"/>
                <a:gd name="T3" fmla="*/ 156 h 175"/>
                <a:gd name="T4" fmla="*/ 45 w 141"/>
                <a:gd name="T5" fmla="*/ 175 h 175"/>
                <a:gd name="T6" fmla="*/ 53 w 141"/>
                <a:gd name="T7" fmla="*/ 167 h 175"/>
                <a:gd name="T8" fmla="*/ 40 w 141"/>
                <a:gd name="T9" fmla="*/ 149 h 175"/>
                <a:gd name="T10" fmla="*/ 2 w 141"/>
                <a:gd name="T11" fmla="*/ 87 h 175"/>
                <a:gd name="T12" fmla="*/ 16 w 141"/>
                <a:gd name="T13" fmla="*/ 129 h 175"/>
                <a:gd name="T14" fmla="*/ 27 w 141"/>
                <a:gd name="T15" fmla="*/ 126 h 175"/>
                <a:gd name="T16" fmla="*/ 16 w 141"/>
                <a:gd name="T17" fmla="*/ 91 h 175"/>
                <a:gd name="T18" fmla="*/ 2 w 141"/>
                <a:gd name="T19" fmla="*/ 87 h 175"/>
                <a:gd name="T20" fmla="*/ 11 w 141"/>
                <a:gd name="T21" fmla="*/ 33 h 175"/>
                <a:gd name="T22" fmla="*/ 1 w 141"/>
                <a:gd name="T23" fmla="*/ 43 h 175"/>
                <a:gd name="T24" fmla="*/ 0 w 141"/>
                <a:gd name="T25" fmla="*/ 61 h 175"/>
                <a:gd name="T26" fmla="*/ 0 w 141"/>
                <a:gd name="T27" fmla="*/ 61 h 175"/>
                <a:gd name="T28" fmla="*/ 13 w 141"/>
                <a:gd name="T29" fmla="*/ 69 h 175"/>
                <a:gd name="T30" fmla="*/ 13 w 141"/>
                <a:gd name="T31" fmla="*/ 69 h 175"/>
                <a:gd name="T32" fmla="*/ 18 w 141"/>
                <a:gd name="T33" fmla="*/ 41 h 175"/>
                <a:gd name="T34" fmla="*/ 11 w 141"/>
                <a:gd name="T35" fmla="*/ 33 h 175"/>
                <a:gd name="T36" fmla="*/ 113 w 141"/>
                <a:gd name="T37" fmla="*/ 31 h 175"/>
                <a:gd name="T38" fmla="*/ 109 w 141"/>
                <a:gd name="T39" fmla="*/ 43 h 175"/>
                <a:gd name="T40" fmla="*/ 133 w 141"/>
                <a:gd name="T41" fmla="*/ 72 h 175"/>
                <a:gd name="T42" fmla="*/ 141 w 141"/>
                <a:gd name="T43" fmla="*/ 65 h 175"/>
                <a:gd name="T44" fmla="*/ 113 w 141"/>
                <a:gd name="T45" fmla="*/ 31 h 175"/>
                <a:gd name="T46" fmla="*/ 41 w 141"/>
                <a:gd name="T47" fmla="*/ 3 h 175"/>
                <a:gd name="T48" fmla="*/ 23 w 141"/>
                <a:gd name="T49" fmla="*/ 22 h 175"/>
                <a:gd name="T50" fmla="*/ 27 w 141"/>
                <a:gd name="T51" fmla="*/ 27 h 175"/>
                <a:gd name="T52" fmla="*/ 47 w 141"/>
                <a:gd name="T53" fmla="*/ 17 h 175"/>
                <a:gd name="T54" fmla="*/ 41 w 141"/>
                <a:gd name="T55" fmla="*/ 3 h 175"/>
                <a:gd name="T56" fmla="*/ 59 w 141"/>
                <a:gd name="T57" fmla="*/ 0 h 175"/>
                <a:gd name="T58" fmla="*/ 64 w 141"/>
                <a:gd name="T59" fmla="*/ 17 h 175"/>
                <a:gd name="T60" fmla="*/ 86 w 141"/>
                <a:gd name="T61" fmla="*/ 26 h 175"/>
                <a:gd name="T62" fmla="*/ 91 w 141"/>
                <a:gd name="T63" fmla="*/ 29 h 175"/>
                <a:gd name="T64" fmla="*/ 91 w 141"/>
                <a:gd name="T65" fmla="*/ 14 h 175"/>
                <a:gd name="T66" fmla="*/ 59 w 141"/>
                <a:gd name="T6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75">
                  <a:moveTo>
                    <a:pt x="40" y="149"/>
                  </a:moveTo>
                  <a:cubicBezTo>
                    <a:pt x="31" y="156"/>
                    <a:pt x="31" y="156"/>
                    <a:pt x="31" y="156"/>
                  </a:cubicBezTo>
                  <a:cubicBezTo>
                    <a:pt x="36" y="163"/>
                    <a:pt x="40" y="169"/>
                    <a:pt x="45" y="175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8" y="161"/>
                    <a:pt x="44" y="155"/>
                    <a:pt x="40" y="149"/>
                  </a:cubicBezTo>
                  <a:moveTo>
                    <a:pt x="2" y="87"/>
                  </a:moveTo>
                  <a:cubicBezTo>
                    <a:pt x="5" y="101"/>
                    <a:pt x="10" y="115"/>
                    <a:pt x="16" y="129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2" y="115"/>
                    <a:pt x="18" y="103"/>
                    <a:pt x="16" y="91"/>
                  </a:cubicBezTo>
                  <a:cubicBezTo>
                    <a:pt x="2" y="87"/>
                    <a:pt x="2" y="87"/>
                    <a:pt x="2" y="87"/>
                  </a:cubicBezTo>
                  <a:moveTo>
                    <a:pt x="11" y="3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0" y="49"/>
                    <a:pt x="0" y="55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58"/>
                    <a:pt x="15" y="48"/>
                    <a:pt x="18" y="41"/>
                  </a:cubicBezTo>
                  <a:cubicBezTo>
                    <a:pt x="11" y="33"/>
                    <a:pt x="11" y="33"/>
                    <a:pt x="11" y="33"/>
                  </a:cubicBezTo>
                  <a:moveTo>
                    <a:pt x="113" y="31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18" y="52"/>
                    <a:pt x="126" y="62"/>
                    <a:pt x="133" y="72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33" y="52"/>
                    <a:pt x="123" y="41"/>
                    <a:pt x="113" y="31"/>
                  </a:cubicBezTo>
                  <a:moveTo>
                    <a:pt x="41" y="3"/>
                  </a:moveTo>
                  <a:cubicBezTo>
                    <a:pt x="23" y="22"/>
                    <a:pt x="23" y="22"/>
                    <a:pt x="23" y="22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2" y="22"/>
                    <a:pt x="39" y="18"/>
                    <a:pt x="47" y="17"/>
                  </a:cubicBezTo>
                  <a:cubicBezTo>
                    <a:pt x="41" y="3"/>
                    <a:pt x="41" y="3"/>
                    <a:pt x="41" y="3"/>
                  </a:cubicBezTo>
                  <a:moveTo>
                    <a:pt x="59" y="0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1" y="19"/>
                    <a:pt x="78" y="22"/>
                    <a:pt x="86" y="26"/>
                  </a:cubicBezTo>
                  <a:cubicBezTo>
                    <a:pt x="88" y="27"/>
                    <a:pt x="89" y="28"/>
                    <a:pt x="91" y="29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1" y="7"/>
                    <a:pt x="70" y="2"/>
                    <a:pt x="59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Sḻïḓè">
              <a:extLst>
                <a:ext uri="{FF2B5EF4-FFF2-40B4-BE49-F238E27FC236}">
                  <a16:creationId xmlns:a16="http://schemas.microsoft.com/office/drawing/2014/main" id="{1EA59EA0-0F71-4334-A555-AC6EBB609EDD}"/>
                </a:ext>
              </a:extLst>
            </p:cNvPr>
            <p:cNvSpPr/>
            <p:nvPr/>
          </p:nvSpPr>
          <p:spPr bwMode="auto">
            <a:xfrm>
              <a:off x="6078538" y="2116138"/>
              <a:ext cx="696913" cy="839788"/>
            </a:xfrm>
            <a:custGeom>
              <a:avLst/>
              <a:gdLst>
                <a:gd name="T0" fmla="*/ 41 w 125"/>
                <a:gd name="T1" fmla="*/ 0 h 151"/>
                <a:gd name="T2" fmla="*/ 34 w 125"/>
                <a:gd name="T3" fmla="*/ 1 h 151"/>
                <a:gd name="T4" fmla="*/ 14 w 125"/>
                <a:gd name="T5" fmla="*/ 11 h 151"/>
                <a:gd name="T6" fmla="*/ 5 w 125"/>
                <a:gd name="T7" fmla="*/ 25 h 151"/>
                <a:gd name="T8" fmla="*/ 0 w 125"/>
                <a:gd name="T9" fmla="*/ 53 h 151"/>
                <a:gd name="T10" fmla="*/ 0 w 125"/>
                <a:gd name="T11" fmla="*/ 53 h 151"/>
                <a:gd name="T12" fmla="*/ 3 w 125"/>
                <a:gd name="T13" fmla="*/ 75 h 151"/>
                <a:gd name="T14" fmla="*/ 14 w 125"/>
                <a:gd name="T15" fmla="*/ 110 h 151"/>
                <a:gd name="T16" fmla="*/ 27 w 125"/>
                <a:gd name="T17" fmla="*/ 133 h 151"/>
                <a:gd name="T18" fmla="*/ 40 w 125"/>
                <a:gd name="T19" fmla="*/ 151 h 151"/>
                <a:gd name="T20" fmla="*/ 55 w 125"/>
                <a:gd name="T21" fmla="*/ 136 h 151"/>
                <a:gd name="T22" fmla="*/ 24 w 125"/>
                <a:gd name="T23" fmla="*/ 67 h 151"/>
                <a:gd name="T24" fmla="*/ 51 w 125"/>
                <a:gd name="T25" fmla="*/ 32 h 151"/>
                <a:gd name="T26" fmla="*/ 73 w 125"/>
                <a:gd name="T27" fmla="*/ 38 h 151"/>
                <a:gd name="T28" fmla="*/ 111 w 125"/>
                <a:gd name="T29" fmla="*/ 80 h 151"/>
                <a:gd name="T30" fmla="*/ 125 w 125"/>
                <a:gd name="T31" fmla="*/ 66 h 151"/>
                <a:gd name="T32" fmla="*/ 120 w 125"/>
                <a:gd name="T33" fmla="*/ 56 h 151"/>
                <a:gd name="T34" fmla="*/ 96 w 125"/>
                <a:gd name="T35" fmla="*/ 27 h 151"/>
                <a:gd name="T36" fmla="*/ 78 w 125"/>
                <a:gd name="T37" fmla="*/ 13 h 151"/>
                <a:gd name="T38" fmla="*/ 73 w 125"/>
                <a:gd name="T39" fmla="*/ 10 h 151"/>
                <a:gd name="T40" fmla="*/ 51 w 125"/>
                <a:gd name="T41" fmla="*/ 1 h 151"/>
                <a:gd name="T42" fmla="*/ 41 w 125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51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26" y="2"/>
                    <a:pt x="19" y="6"/>
                    <a:pt x="14" y="11"/>
                  </a:cubicBezTo>
                  <a:cubicBezTo>
                    <a:pt x="11" y="15"/>
                    <a:pt x="8" y="19"/>
                    <a:pt x="5" y="25"/>
                  </a:cubicBezTo>
                  <a:cubicBezTo>
                    <a:pt x="2" y="32"/>
                    <a:pt x="0" y="42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0"/>
                    <a:pt x="1" y="67"/>
                    <a:pt x="3" y="75"/>
                  </a:cubicBezTo>
                  <a:cubicBezTo>
                    <a:pt x="5" y="87"/>
                    <a:pt x="9" y="99"/>
                    <a:pt x="14" y="110"/>
                  </a:cubicBezTo>
                  <a:cubicBezTo>
                    <a:pt x="18" y="118"/>
                    <a:pt x="22" y="126"/>
                    <a:pt x="27" y="133"/>
                  </a:cubicBezTo>
                  <a:cubicBezTo>
                    <a:pt x="31" y="139"/>
                    <a:pt x="35" y="145"/>
                    <a:pt x="40" y="151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37" y="118"/>
                    <a:pt x="24" y="90"/>
                    <a:pt x="24" y="67"/>
                  </a:cubicBezTo>
                  <a:cubicBezTo>
                    <a:pt x="24" y="44"/>
                    <a:pt x="35" y="32"/>
                    <a:pt x="51" y="32"/>
                  </a:cubicBezTo>
                  <a:cubicBezTo>
                    <a:pt x="58" y="32"/>
                    <a:pt x="65" y="34"/>
                    <a:pt x="73" y="38"/>
                  </a:cubicBezTo>
                  <a:cubicBezTo>
                    <a:pt x="88" y="47"/>
                    <a:pt x="102" y="63"/>
                    <a:pt x="111" y="80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3" y="62"/>
                    <a:pt x="122" y="59"/>
                    <a:pt x="120" y="56"/>
                  </a:cubicBezTo>
                  <a:cubicBezTo>
                    <a:pt x="113" y="46"/>
                    <a:pt x="105" y="36"/>
                    <a:pt x="96" y="27"/>
                  </a:cubicBezTo>
                  <a:cubicBezTo>
                    <a:pt x="90" y="22"/>
                    <a:pt x="84" y="17"/>
                    <a:pt x="78" y="13"/>
                  </a:cubicBezTo>
                  <a:cubicBezTo>
                    <a:pt x="76" y="12"/>
                    <a:pt x="75" y="11"/>
                    <a:pt x="73" y="10"/>
                  </a:cubicBezTo>
                  <a:cubicBezTo>
                    <a:pt x="65" y="6"/>
                    <a:pt x="58" y="3"/>
                    <a:pt x="51" y="1"/>
                  </a:cubicBezTo>
                  <a:cubicBezTo>
                    <a:pt x="47" y="1"/>
                    <a:pt x="44" y="0"/>
                    <a:pt x="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$1ïḋe">
              <a:extLst>
                <a:ext uri="{FF2B5EF4-FFF2-40B4-BE49-F238E27FC236}">
                  <a16:creationId xmlns:a16="http://schemas.microsoft.com/office/drawing/2014/main" id="{2EE50603-BB47-410A-B9CA-D685D57212D7}"/>
                </a:ext>
              </a:extLst>
            </p:cNvPr>
            <p:cNvSpPr/>
            <p:nvPr/>
          </p:nvSpPr>
          <p:spPr bwMode="auto">
            <a:xfrm>
              <a:off x="6324600" y="2305050"/>
              <a:ext cx="1196975" cy="1135063"/>
            </a:xfrm>
            <a:custGeom>
              <a:avLst/>
              <a:gdLst>
                <a:gd name="T0" fmla="*/ 6 w 215"/>
                <a:gd name="T1" fmla="*/ 184 h 204"/>
                <a:gd name="T2" fmla="*/ 0 w 215"/>
                <a:gd name="T3" fmla="*/ 190 h 204"/>
                <a:gd name="T4" fmla="*/ 25 w 215"/>
                <a:gd name="T5" fmla="*/ 204 h 204"/>
                <a:gd name="T6" fmla="*/ 31 w 215"/>
                <a:gd name="T7" fmla="*/ 198 h 204"/>
                <a:gd name="T8" fmla="*/ 6 w 215"/>
                <a:gd name="T9" fmla="*/ 184 h 204"/>
                <a:gd name="T10" fmla="*/ 190 w 215"/>
                <a:gd name="T11" fmla="*/ 0 h 204"/>
                <a:gd name="T12" fmla="*/ 184 w 215"/>
                <a:gd name="T13" fmla="*/ 6 h 204"/>
                <a:gd name="T14" fmla="*/ 209 w 215"/>
                <a:gd name="T15" fmla="*/ 20 h 204"/>
                <a:gd name="T16" fmla="*/ 215 w 215"/>
                <a:gd name="T17" fmla="*/ 14 h 204"/>
                <a:gd name="T18" fmla="*/ 190 w 215"/>
                <a:gd name="T1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204">
                  <a:moveTo>
                    <a:pt x="6" y="184"/>
                  </a:moveTo>
                  <a:cubicBezTo>
                    <a:pt x="0" y="190"/>
                    <a:pt x="0" y="190"/>
                    <a:pt x="0" y="190"/>
                  </a:cubicBezTo>
                  <a:cubicBezTo>
                    <a:pt x="25" y="204"/>
                    <a:pt x="25" y="204"/>
                    <a:pt x="25" y="204"/>
                  </a:cubicBezTo>
                  <a:cubicBezTo>
                    <a:pt x="27" y="202"/>
                    <a:pt x="29" y="200"/>
                    <a:pt x="31" y="198"/>
                  </a:cubicBezTo>
                  <a:cubicBezTo>
                    <a:pt x="6" y="184"/>
                    <a:pt x="6" y="184"/>
                    <a:pt x="6" y="184"/>
                  </a:cubicBezTo>
                  <a:moveTo>
                    <a:pt x="190" y="0"/>
                  </a:moveTo>
                  <a:cubicBezTo>
                    <a:pt x="184" y="6"/>
                    <a:pt x="184" y="6"/>
                    <a:pt x="184" y="6"/>
                  </a:cubicBezTo>
                  <a:cubicBezTo>
                    <a:pt x="209" y="20"/>
                    <a:pt x="209" y="20"/>
                    <a:pt x="209" y="20"/>
                  </a:cubicBezTo>
                  <a:cubicBezTo>
                    <a:pt x="211" y="18"/>
                    <a:pt x="213" y="16"/>
                    <a:pt x="215" y="14"/>
                  </a:cubicBezTo>
                  <a:cubicBezTo>
                    <a:pt x="190" y="0"/>
                    <a:pt x="190" y="0"/>
                    <a:pt x="190" y="0"/>
                  </a:cubicBezTo>
                </a:path>
              </a:pathLst>
            </a:custGeom>
            <a:solidFill>
              <a:srgbClr val="33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ṣľïḍe">
              <a:extLst>
                <a:ext uri="{FF2B5EF4-FFF2-40B4-BE49-F238E27FC236}">
                  <a16:creationId xmlns:a16="http://schemas.microsoft.com/office/drawing/2014/main" id="{1B3B82B7-5E82-4291-973A-7E462F74ACD6}"/>
                </a:ext>
              </a:extLst>
            </p:cNvPr>
            <p:cNvSpPr/>
            <p:nvPr/>
          </p:nvSpPr>
          <p:spPr bwMode="auto">
            <a:xfrm>
              <a:off x="6357938" y="2338388"/>
              <a:ext cx="1130300" cy="1068388"/>
            </a:xfrm>
            <a:custGeom>
              <a:avLst/>
              <a:gdLst>
                <a:gd name="T0" fmla="*/ 46 w 203"/>
                <a:gd name="T1" fmla="*/ 148 h 192"/>
                <a:gd name="T2" fmla="*/ 50 w 203"/>
                <a:gd name="T3" fmla="*/ 165 h 192"/>
                <a:gd name="T4" fmla="*/ 23 w 203"/>
                <a:gd name="T5" fmla="*/ 155 h 192"/>
                <a:gd name="T6" fmla="*/ 0 w 203"/>
                <a:gd name="T7" fmla="*/ 178 h 192"/>
                <a:gd name="T8" fmla="*/ 25 w 203"/>
                <a:gd name="T9" fmla="*/ 192 h 192"/>
                <a:gd name="T10" fmla="*/ 64 w 203"/>
                <a:gd name="T11" fmla="*/ 153 h 192"/>
                <a:gd name="T12" fmla="*/ 62 w 203"/>
                <a:gd name="T13" fmla="*/ 149 h 192"/>
                <a:gd name="T14" fmla="*/ 56 w 203"/>
                <a:gd name="T15" fmla="*/ 149 h 192"/>
                <a:gd name="T16" fmla="*/ 46 w 203"/>
                <a:gd name="T17" fmla="*/ 148 h 192"/>
                <a:gd name="T18" fmla="*/ 91 w 203"/>
                <a:gd name="T19" fmla="*/ 125 h 192"/>
                <a:gd name="T20" fmla="*/ 91 w 203"/>
                <a:gd name="T21" fmla="*/ 126 h 192"/>
                <a:gd name="T22" fmla="*/ 91 w 203"/>
                <a:gd name="T23" fmla="*/ 125 h 192"/>
                <a:gd name="T24" fmla="*/ 91 w 203"/>
                <a:gd name="T25" fmla="*/ 125 h 192"/>
                <a:gd name="T26" fmla="*/ 178 w 203"/>
                <a:gd name="T27" fmla="*/ 0 h 192"/>
                <a:gd name="T28" fmla="*/ 106 w 203"/>
                <a:gd name="T29" fmla="*/ 72 h 192"/>
                <a:gd name="T30" fmla="*/ 107 w 203"/>
                <a:gd name="T31" fmla="*/ 78 h 192"/>
                <a:gd name="T32" fmla="*/ 102 w 203"/>
                <a:gd name="T33" fmla="*/ 76 h 192"/>
                <a:gd name="T34" fmla="*/ 95 w 203"/>
                <a:gd name="T35" fmla="*/ 83 h 192"/>
                <a:gd name="T36" fmla="*/ 96 w 203"/>
                <a:gd name="T37" fmla="*/ 97 h 192"/>
                <a:gd name="T38" fmla="*/ 110 w 203"/>
                <a:gd name="T39" fmla="*/ 105 h 192"/>
                <a:gd name="T40" fmla="*/ 110 w 203"/>
                <a:gd name="T41" fmla="*/ 105 h 192"/>
                <a:gd name="T42" fmla="*/ 110 w 203"/>
                <a:gd name="T43" fmla="*/ 107 h 192"/>
                <a:gd name="T44" fmla="*/ 116 w 203"/>
                <a:gd name="T45" fmla="*/ 100 h 192"/>
                <a:gd name="T46" fmla="*/ 109 w 203"/>
                <a:gd name="T47" fmla="*/ 96 h 192"/>
                <a:gd name="T48" fmla="*/ 109 w 203"/>
                <a:gd name="T49" fmla="*/ 96 h 192"/>
                <a:gd name="T50" fmla="*/ 114 w 203"/>
                <a:gd name="T51" fmla="*/ 70 h 192"/>
                <a:gd name="T52" fmla="*/ 124 w 203"/>
                <a:gd name="T53" fmla="*/ 80 h 192"/>
                <a:gd name="T54" fmla="*/ 131 w 203"/>
                <a:gd name="T55" fmla="*/ 70 h 192"/>
                <a:gd name="T56" fmla="*/ 122 w 203"/>
                <a:gd name="T57" fmla="*/ 58 h 192"/>
                <a:gd name="T58" fmla="*/ 141 w 203"/>
                <a:gd name="T59" fmla="*/ 48 h 192"/>
                <a:gd name="T60" fmla="*/ 146 w 203"/>
                <a:gd name="T61" fmla="*/ 62 h 192"/>
                <a:gd name="T62" fmla="*/ 152 w 203"/>
                <a:gd name="T63" fmla="*/ 61 h 192"/>
                <a:gd name="T64" fmla="*/ 155 w 203"/>
                <a:gd name="T65" fmla="*/ 61 h 192"/>
                <a:gd name="T66" fmla="*/ 158 w 203"/>
                <a:gd name="T67" fmla="*/ 58 h 192"/>
                <a:gd name="T68" fmla="*/ 156 w 203"/>
                <a:gd name="T69" fmla="*/ 48 h 192"/>
                <a:gd name="T70" fmla="*/ 165 w 203"/>
                <a:gd name="T71" fmla="*/ 51 h 192"/>
                <a:gd name="T72" fmla="*/ 203 w 203"/>
                <a:gd name="T73" fmla="*/ 14 h 192"/>
                <a:gd name="T74" fmla="*/ 178 w 203"/>
                <a:gd name="T7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3" h="192">
                  <a:moveTo>
                    <a:pt x="46" y="148"/>
                  </a:moveTo>
                  <a:cubicBezTo>
                    <a:pt x="50" y="165"/>
                    <a:pt x="50" y="165"/>
                    <a:pt x="50" y="165"/>
                  </a:cubicBezTo>
                  <a:cubicBezTo>
                    <a:pt x="41" y="164"/>
                    <a:pt x="33" y="160"/>
                    <a:pt x="23" y="155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38" y="179"/>
                    <a:pt x="51" y="166"/>
                    <a:pt x="64" y="153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0" y="149"/>
                    <a:pt x="58" y="149"/>
                    <a:pt x="56" y="149"/>
                  </a:cubicBezTo>
                  <a:cubicBezTo>
                    <a:pt x="53" y="149"/>
                    <a:pt x="49" y="149"/>
                    <a:pt x="46" y="148"/>
                  </a:cubicBezTo>
                  <a:moveTo>
                    <a:pt x="91" y="125"/>
                  </a:moveTo>
                  <a:cubicBezTo>
                    <a:pt x="91" y="125"/>
                    <a:pt x="91" y="126"/>
                    <a:pt x="91" y="126"/>
                  </a:cubicBezTo>
                  <a:cubicBezTo>
                    <a:pt x="91" y="126"/>
                    <a:pt x="91" y="125"/>
                    <a:pt x="91" y="125"/>
                  </a:cubicBezTo>
                  <a:cubicBezTo>
                    <a:pt x="91" y="125"/>
                    <a:pt x="91" y="125"/>
                    <a:pt x="91" y="125"/>
                  </a:cubicBezTo>
                  <a:moveTo>
                    <a:pt x="178" y="0"/>
                  </a:moveTo>
                  <a:cubicBezTo>
                    <a:pt x="106" y="72"/>
                    <a:pt x="106" y="72"/>
                    <a:pt x="106" y="72"/>
                  </a:cubicBezTo>
                  <a:cubicBezTo>
                    <a:pt x="106" y="74"/>
                    <a:pt x="107" y="76"/>
                    <a:pt x="107" y="78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95" y="83"/>
                    <a:pt x="95" y="83"/>
                    <a:pt x="95" y="83"/>
                  </a:cubicBezTo>
                  <a:cubicBezTo>
                    <a:pt x="96" y="88"/>
                    <a:pt x="96" y="92"/>
                    <a:pt x="96" y="97"/>
                  </a:cubicBezTo>
                  <a:cubicBezTo>
                    <a:pt x="110" y="105"/>
                    <a:pt x="110" y="105"/>
                    <a:pt x="110" y="105"/>
                  </a:cubicBezTo>
                  <a:cubicBezTo>
                    <a:pt x="110" y="105"/>
                    <a:pt x="110" y="105"/>
                    <a:pt x="110" y="105"/>
                  </a:cubicBezTo>
                  <a:cubicBezTo>
                    <a:pt x="110" y="105"/>
                    <a:pt x="110" y="106"/>
                    <a:pt x="110" y="107"/>
                  </a:cubicBezTo>
                  <a:cubicBezTo>
                    <a:pt x="112" y="105"/>
                    <a:pt x="114" y="103"/>
                    <a:pt x="116" y="100"/>
                  </a:cubicBezTo>
                  <a:cubicBezTo>
                    <a:pt x="109" y="96"/>
                    <a:pt x="109" y="96"/>
                    <a:pt x="109" y="96"/>
                  </a:cubicBezTo>
                  <a:cubicBezTo>
                    <a:pt x="109" y="96"/>
                    <a:pt x="109" y="96"/>
                    <a:pt x="109" y="96"/>
                  </a:cubicBezTo>
                  <a:cubicBezTo>
                    <a:pt x="109" y="86"/>
                    <a:pt x="111" y="78"/>
                    <a:pt x="114" y="7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5" y="76"/>
                    <a:pt x="128" y="73"/>
                    <a:pt x="131" y="70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7" y="52"/>
                    <a:pt x="133" y="49"/>
                    <a:pt x="141" y="48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8" y="61"/>
                    <a:pt x="150" y="61"/>
                    <a:pt x="152" y="61"/>
                  </a:cubicBezTo>
                  <a:cubicBezTo>
                    <a:pt x="153" y="61"/>
                    <a:pt x="154" y="61"/>
                    <a:pt x="155" y="61"/>
                  </a:cubicBezTo>
                  <a:cubicBezTo>
                    <a:pt x="156" y="60"/>
                    <a:pt x="157" y="59"/>
                    <a:pt x="158" y="5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9" y="49"/>
                    <a:pt x="162" y="50"/>
                    <a:pt x="165" y="51"/>
                  </a:cubicBezTo>
                  <a:cubicBezTo>
                    <a:pt x="178" y="39"/>
                    <a:pt x="190" y="26"/>
                    <a:pt x="203" y="14"/>
                  </a:cubicBezTo>
                  <a:cubicBezTo>
                    <a:pt x="178" y="0"/>
                    <a:pt x="178" y="0"/>
                    <a:pt x="178" y="0"/>
                  </a:cubicBezTo>
                </a:path>
              </a:pathLst>
            </a:custGeom>
            <a:solidFill>
              <a:srgbClr val="33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ṥ1ïḑè">
              <a:extLst>
                <a:ext uri="{FF2B5EF4-FFF2-40B4-BE49-F238E27FC236}">
                  <a16:creationId xmlns:a16="http://schemas.microsoft.com/office/drawing/2014/main" id="{8AFEF7FB-6A0C-4894-88A9-A66702F0B82E}"/>
                </a:ext>
              </a:extLst>
            </p:cNvPr>
            <p:cNvSpPr/>
            <p:nvPr/>
          </p:nvSpPr>
          <p:spPr bwMode="auto">
            <a:xfrm>
              <a:off x="6486525" y="2740025"/>
              <a:ext cx="484188" cy="515938"/>
            </a:xfrm>
            <a:custGeom>
              <a:avLst/>
              <a:gdLst>
                <a:gd name="T0" fmla="*/ 47 w 87"/>
                <a:gd name="T1" fmla="*/ 75 h 93"/>
                <a:gd name="T2" fmla="*/ 39 w 87"/>
                <a:gd name="T3" fmla="*/ 77 h 93"/>
                <a:gd name="T4" fmla="*/ 41 w 87"/>
                <a:gd name="T5" fmla="*/ 81 h 93"/>
                <a:gd name="T6" fmla="*/ 47 w 87"/>
                <a:gd name="T7" fmla="*/ 75 h 93"/>
                <a:gd name="T8" fmla="*/ 11 w 87"/>
                <a:gd name="T9" fmla="*/ 72 h 93"/>
                <a:gd name="T10" fmla="*/ 0 w 87"/>
                <a:gd name="T11" fmla="*/ 83 h 93"/>
                <a:gd name="T12" fmla="*/ 27 w 87"/>
                <a:gd name="T13" fmla="*/ 93 h 93"/>
                <a:gd name="T14" fmla="*/ 23 w 87"/>
                <a:gd name="T15" fmla="*/ 76 h 93"/>
                <a:gd name="T16" fmla="*/ 11 w 87"/>
                <a:gd name="T17" fmla="*/ 72 h 93"/>
                <a:gd name="T18" fmla="*/ 73 w 87"/>
                <a:gd name="T19" fmla="*/ 25 h 93"/>
                <a:gd name="T20" fmla="*/ 73 w 87"/>
                <a:gd name="T21" fmla="*/ 25 h 93"/>
                <a:gd name="T22" fmla="*/ 68 w 87"/>
                <a:gd name="T23" fmla="*/ 53 h 93"/>
                <a:gd name="T24" fmla="*/ 68 w 87"/>
                <a:gd name="T25" fmla="*/ 53 h 93"/>
                <a:gd name="T26" fmla="*/ 87 w 87"/>
                <a:gd name="T27" fmla="*/ 35 h 93"/>
                <a:gd name="T28" fmla="*/ 87 w 87"/>
                <a:gd name="T29" fmla="*/ 33 h 93"/>
                <a:gd name="T30" fmla="*/ 87 w 87"/>
                <a:gd name="T31" fmla="*/ 33 h 93"/>
                <a:gd name="T32" fmla="*/ 73 w 87"/>
                <a:gd name="T33" fmla="*/ 25 h 93"/>
                <a:gd name="T34" fmla="*/ 83 w 87"/>
                <a:gd name="T35" fmla="*/ 0 h 93"/>
                <a:gd name="T36" fmla="*/ 79 w 87"/>
                <a:gd name="T37" fmla="*/ 4 h 93"/>
                <a:gd name="T38" fmla="*/ 84 w 87"/>
                <a:gd name="T39" fmla="*/ 6 h 93"/>
                <a:gd name="T40" fmla="*/ 83 w 87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93">
                  <a:moveTo>
                    <a:pt x="47" y="75"/>
                  </a:moveTo>
                  <a:cubicBezTo>
                    <a:pt x="45" y="76"/>
                    <a:pt x="42" y="76"/>
                    <a:pt x="39" y="77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3" y="79"/>
                    <a:pt x="45" y="77"/>
                    <a:pt x="47" y="75"/>
                  </a:cubicBezTo>
                  <a:moveTo>
                    <a:pt x="11" y="7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0" y="88"/>
                    <a:pt x="18" y="92"/>
                    <a:pt x="27" y="93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19" y="75"/>
                    <a:pt x="15" y="74"/>
                    <a:pt x="11" y="72"/>
                  </a:cubicBezTo>
                  <a:moveTo>
                    <a:pt x="73" y="25"/>
                  </a:moveTo>
                  <a:cubicBezTo>
                    <a:pt x="73" y="25"/>
                    <a:pt x="73" y="25"/>
                    <a:pt x="73" y="25"/>
                  </a:cubicBezTo>
                  <a:cubicBezTo>
                    <a:pt x="73" y="36"/>
                    <a:pt x="72" y="45"/>
                    <a:pt x="68" y="53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75" y="47"/>
                    <a:pt x="81" y="41"/>
                    <a:pt x="87" y="35"/>
                  </a:cubicBezTo>
                  <a:cubicBezTo>
                    <a:pt x="87" y="34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73" y="25"/>
                    <a:pt x="73" y="25"/>
                    <a:pt x="73" y="25"/>
                  </a:cubicBezTo>
                  <a:moveTo>
                    <a:pt x="83" y="0"/>
                  </a:moveTo>
                  <a:cubicBezTo>
                    <a:pt x="79" y="4"/>
                    <a:pt x="79" y="4"/>
                    <a:pt x="79" y="4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4"/>
                    <a:pt x="83" y="2"/>
                    <a:pt x="83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ṡ1íḍé">
              <a:extLst>
                <a:ext uri="{FF2B5EF4-FFF2-40B4-BE49-F238E27FC236}">
                  <a16:creationId xmlns:a16="http://schemas.microsoft.com/office/drawing/2014/main" id="{8356F323-31ED-482C-A2DE-8C2CF3EA9B17}"/>
                </a:ext>
              </a:extLst>
            </p:cNvPr>
            <p:cNvSpPr/>
            <p:nvPr/>
          </p:nvSpPr>
          <p:spPr bwMode="auto">
            <a:xfrm>
              <a:off x="6546850" y="2800350"/>
              <a:ext cx="346075" cy="366713"/>
            </a:xfrm>
            <a:custGeom>
              <a:avLst/>
              <a:gdLst>
                <a:gd name="T0" fmla="*/ 61 w 62"/>
                <a:gd name="T1" fmla="*/ 0 h 66"/>
                <a:gd name="T2" fmla="*/ 0 w 62"/>
                <a:gd name="T3" fmla="*/ 61 h 66"/>
                <a:gd name="T4" fmla="*/ 12 w 62"/>
                <a:gd name="T5" fmla="*/ 65 h 66"/>
                <a:gd name="T6" fmla="*/ 22 w 62"/>
                <a:gd name="T7" fmla="*/ 66 h 66"/>
                <a:gd name="T8" fmla="*/ 28 w 62"/>
                <a:gd name="T9" fmla="*/ 66 h 66"/>
                <a:gd name="T10" fmla="*/ 36 w 62"/>
                <a:gd name="T11" fmla="*/ 64 h 66"/>
                <a:gd name="T12" fmla="*/ 57 w 62"/>
                <a:gd name="T13" fmla="*/ 43 h 66"/>
                <a:gd name="T14" fmla="*/ 57 w 62"/>
                <a:gd name="T15" fmla="*/ 42 h 66"/>
                <a:gd name="T16" fmla="*/ 62 w 62"/>
                <a:gd name="T17" fmla="*/ 14 h 66"/>
                <a:gd name="T18" fmla="*/ 62 w 62"/>
                <a:gd name="T19" fmla="*/ 14 h 66"/>
                <a:gd name="T20" fmla="*/ 61 w 62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66">
                  <a:moveTo>
                    <a:pt x="61" y="0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8" y="64"/>
                    <a:pt x="12" y="65"/>
                  </a:cubicBezTo>
                  <a:cubicBezTo>
                    <a:pt x="15" y="66"/>
                    <a:pt x="19" y="66"/>
                    <a:pt x="22" y="66"/>
                  </a:cubicBezTo>
                  <a:cubicBezTo>
                    <a:pt x="24" y="66"/>
                    <a:pt x="26" y="66"/>
                    <a:pt x="28" y="66"/>
                  </a:cubicBezTo>
                  <a:cubicBezTo>
                    <a:pt x="31" y="65"/>
                    <a:pt x="34" y="65"/>
                    <a:pt x="36" y="64"/>
                  </a:cubicBezTo>
                  <a:cubicBezTo>
                    <a:pt x="43" y="57"/>
                    <a:pt x="50" y="50"/>
                    <a:pt x="57" y="43"/>
                  </a:cubicBezTo>
                  <a:cubicBezTo>
                    <a:pt x="57" y="43"/>
                    <a:pt x="57" y="42"/>
                    <a:pt x="57" y="42"/>
                  </a:cubicBezTo>
                  <a:cubicBezTo>
                    <a:pt x="61" y="34"/>
                    <a:pt x="62" y="25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9"/>
                    <a:pt x="62" y="5"/>
                    <a:pt x="6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ľîḍè">
              <a:extLst>
                <a:ext uri="{FF2B5EF4-FFF2-40B4-BE49-F238E27FC236}">
                  <a16:creationId xmlns:a16="http://schemas.microsoft.com/office/drawing/2014/main" id="{BD60ACEF-4425-49ED-B22E-8FB0F47A3A0C}"/>
                </a:ext>
              </a:extLst>
            </p:cNvPr>
            <p:cNvSpPr/>
            <p:nvPr/>
          </p:nvSpPr>
          <p:spPr bwMode="auto">
            <a:xfrm>
              <a:off x="6964363" y="2605088"/>
              <a:ext cx="312738" cy="290513"/>
            </a:xfrm>
            <a:custGeom>
              <a:avLst/>
              <a:gdLst>
                <a:gd name="T0" fmla="*/ 5 w 56"/>
                <a:gd name="T1" fmla="*/ 22 h 52"/>
                <a:gd name="T2" fmla="*/ 0 w 56"/>
                <a:gd name="T3" fmla="*/ 48 h 52"/>
                <a:gd name="T4" fmla="*/ 0 w 56"/>
                <a:gd name="T5" fmla="*/ 48 h 52"/>
                <a:gd name="T6" fmla="*/ 7 w 56"/>
                <a:gd name="T7" fmla="*/ 52 h 52"/>
                <a:gd name="T8" fmla="*/ 11 w 56"/>
                <a:gd name="T9" fmla="*/ 49 h 52"/>
                <a:gd name="T10" fmla="*/ 15 w 56"/>
                <a:gd name="T11" fmla="*/ 32 h 52"/>
                <a:gd name="T12" fmla="*/ 5 w 56"/>
                <a:gd name="T13" fmla="*/ 22 h 52"/>
                <a:gd name="T14" fmla="*/ 47 w 56"/>
                <a:gd name="T15" fmla="*/ 0 h 52"/>
                <a:gd name="T16" fmla="*/ 49 w 56"/>
                <a:gd name="T17" fmla="*/ 10 h 52"/>
                <a:gd name="T18" fmla="*/ 56 w 56"/>
                <a:gd name="T19" fmla="*/ 3 h 52"/>
                <a:gd name="T20" fmla="*/ 47 w 56"/>
                <a:gd name="T21" fmla="*/ 0 h 52"/>
                <a:gd name="T22" fmla="*/ 32 w 56"/>
                <a:gd name="T23" fmla="*/ 0 h 52"/>
                <a:gd name="T24" fmla="*/ 13 w 56"/>
                <a:gd name="T25" fmla="*/ 10 h 52"/>
                <a:gd name="T26" fmla="*/ 22 w 56"/>
                <a:gd name="T27" fmla="*/ 22 h 52"/>
                <a:gd name="T28" fmla="*/ 37 w 56"/>
                <a:gd name="T29" fmla="*/ 14 h 52"/>
                <a:gd name="T30" fmla="*/ 32 w 56"/>
                <a:gd name="T3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52">
                  <a:moveTo>
                    <a:pt x="5" y="22"/>
                  </a:moveTo>
                  <a:cubicBezTo>
                    <a:pt x="2" y="30"/>
                    <a:pt x="0" y="3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8" y="51"/>
                    <a:pt x="10" y="50"/>
                    <a:pt x="11" y="49"/>
                  </a:cubicBezTo>
                  <a:cubicBezTo>
                    <a:pt x="11" y="43"/>
                    <a:pt x="13" y="37"/>
                    <a:pt x="15" y="32"/>
                  </a:cubicBezTo>
                  <a:cubicBezTo>
                    <a:pt x="5" y="22"/>
                    <a:pt x="5" y="22"/>
                    <a:pt x="5" y="22"/>
                  </a:cubicBezTo>
                  <a:moveTo>
                    <a:pt x="47" y="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52" y="8"/>
                    <a:pt x="54" y="6"/>
                    <a:pt x="56" y="3"/>
                  </a:cubicBezTo>
                  <a:cubicBezTo>
                    <a:pt x="53" y="2"/>
                    <a:pt x="50" y="1"/>
                    <a:pt x="47" y="0"/>
                  </a:cubicBezTo>
                  <a:moveTo>
                    <a:pt x="32" y="0"/>
                  </a:moveTo>
                  <a:cubicBezTo>
                    <a:pt x="24" y="1"/>
                    <a:pt x="18" y="4"/>
                    <a:pt x="13" y="10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6" y="17"/>
                    <a:pt x="31" y="15"/>
                    <a:pt x="37" y="1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ṡḷïdè">
              <a:extLst>
                <a:ext uri="{FF2B5EF4-FFF2-40B4-BE49-F238E27FC236}">
                  <a16:creationId xmlns:a16="http://schemas.microsoft.com/office/drawing/2014/main" id="{7E8E3151-6D06-4CEE-8230-9A960D36474B}"/>
                </a:ext>
              </a:extLst>
            </p:cNvPr>
            <p:cNvSpPr/>
            <p:nvPr/>
          </p:nvSpPr>
          <p:spPr bwMode="auto">
            <a:xfrm>
              <a:off x="7026275" y="2678113"/>
              <a:ext cx="195263" cy="200025"/>
            </a:xfrm>
            <a:custGeom>
              <a:avLst/>
              <a:gdLst>
                <a:gd name="T0" fmla="*/ 32 w 35"/>
                <a:gd name="T1" fmla="*/ 0 h 36"/>
                <a:gd name="T2" fmla="*/ 26 w 35"/>
                <a:gd name="T3" fmla="*/ 1 h 36"/>
                <a:gd name="T4" fmla="*/ 11 w 35"/>
                <a:gd name="T5" fmla="*/ 9 h 36"/>
                <a:gd name="T6" fmla="*/ 4 w 35"/>
                <a:gd name="T7" fmla="*/ 19 h 36"/>
                <a:gd name="T8" fmla="*/ 0 w 35"/>
                <a:gd name="T9" fmla="*/ 36 h 36"/>
                <a:gd name="T10" fmla="*/ 35 w 35"/>
                <a:gd name="T11" fmla="*/ 0 h 36"/>
                <a:gd name="T12" fmla="*/ 32 w 35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6">
                  <a:moveTo>
                    <a:pt x="32" y="0"/>
                  </a:moveTo>
                  <a:cubicBezTo>
                    <a:pt x="30" y="0"/>
                    <a:pt x="28" y="0"/>
                    <a:pt x="26" y="1"/>
                  </a:cubicBezTo>
                  <a:cubicBezTo>
                    <a:pt x="20" y="2"/>
                    <a:pt x="15" y="4"/>
                    <a:pt x="11" y="9"/>
                  </a:cubicBezTo>
                  <a:cubicBezTo>
                    <a:pt x="8" y="12"/>
                    <a:pt x="5" y="15"/>
                    <a:pt x="4" y="19"/>
                  </a:cubicBezTo>
                  <a:cubicBezTo>
                    <a:pt x="2" y="24"/>
                    <a:pt x="0" y="30"/>
                    <a:pt x="0" y="36"/>
                  </a:cubicBezTo>
                  <a:cubicBezTo>
                    <a:pt x="12" y="24"/>
                    <a:pt x="23" y="12"/>
                    <a:pt x="35" y="0"/>
                  </a:cubicBezTo>
                  <a:cubicBezTo>
                    <a:pt x="34" y="0"/>
                    <a:pt x="33" y="0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sľïḋé">
              <a:extLst>
                <a:ext uri="{FF2B5EF4-FFF2-40B4-BE49-F238E27FC236}">
                  <a16:creationId xmlns:a16="http://schemas.microsoft.com/office/drawing/2014/main" id="{681B8258-5E39-4635-96AE-8F81C53CF514}"/>
                </a:ext>
              </a:extLst>
            </p:cNvPr>
            <p:cNvSpPr/>
            <p:nvPr/>
          </p:nvSpPr>
          <p:spPr bwMode="auto">
            <a:xfrm>
              <a:off x="7761288" y="2538413"/>
              <a:ext cx="390525" cy="257175"/>
            </a:xfrm>
            <a:custGeom>
              <a:avLst/>
              <a:gdLst>
                <a:gd name="T0" fmla="*/ 6 w 70"/>
                <a:gd name="T1" fmla="*/ 0 h 46"/>
                <a:gd name="T2" fmla="*/ 0 w 70"/>
                <a:gd name="T3" fmla="*/ 6 h 46"/>
                <a:gd name="T4" fmla="*/ 55 w 70"/>
                <a:gd name="T5" fmla="*/ 38 h 46"/>
                <a:gd name="T6" fmla="*/ 64 w 70"/>
                <a:gd name="T7" fmla="*/ 46 h 46"/>
                <a:gd name="T8" fmla="*/ 70 w 70"/>
                <a:gd name="T9" fmla="*/ 40 h 46"/>
                <a:gd name="T10" fmla="*/ 63 w 70"/>
                <a:gd name="T11" fmla="*/ 33 h 46"/>
                <a:gd name="T12" fmla="*/ 63 w 70"/>
                <a:gd name="T13" fmla="*/ 33 h 46"/>
                <a:gd name="T14" fmla="*/ 6 w 70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6">
                  <a:moveTo>
                    <a:pt x="6" y="0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9" y="40"/>
                    <a:pt x="61" y="43"/>
                    <a:pt x="64" y="4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8" y="37"/>
                    <a:pt x="65" y="35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33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ślíḓê">
              <a:extLst>
                <a:ext uri="{FF2B5EF4-FFF2-40B4-BE49-F238E27FC236}">
                  <a16:creationId xmlns:a16="http://schemas.microsoft.com/office/drawing/2014/main" id="{4B5550A3-18F4-4B95-B49C-C915286EEA6A}"/>
                </a:ext>
              </a:extLst>
            </p:cNvPr>
            <p:cNvSpPr/>
            <p:nvPr/>
          </p:nvSpPr>
          <p:spPr bwMode="auto">
            <a:xfrm>
              <a:off x="7521575" y="2571750"/>
              <a:ext cx="596900" cy="679450"/>
            </a:xfrm>
            <a:custGeom>
              <a:avLst/>
              <a:gdLst>
                <a:gd name="T0" fmla="*/ 43 w 107"/>
                <a:gd name="T1" fmla="*/ 0 h 122"/>
                <a:gd name="T2" fmla="*/ 0 w 107"/>
                <a:gd name="T3" fmla="*/ 43 h 122"/>
                <a:gd name="T4" fmla="*/ 12 w 107"/>
                <a:gd name="T5" fmla="*/ 58 h 122"/>
                <a:gd name="T6" fmla="*/ 5 w 107"/>
                <a:gd name="T7" fmla="*/ 63 h 122"/>
                <a:gd name="T8" fmla="*/ 15 w 107"/>
                <a:gd name="T9" fmla="*/ 81 h 122"/>
                <a:gd name="T10" fmla="*/ 23 w 107"/>
                <a:gd name="T11" fmla="*/ 79 h 122"/>
                <a:gd name="T12" fmla="*/ 34 w 107"/>
                <a:gd name="T13" fmla="*/ 112 h 122"/>
                <a:gd name="T14" fmla="*/ 24 w 107"/>
                <a:gd name="T15" fmla="*/ 109 h 122"/>
                <a:gd name="T16" fmla="*/ 26 w 107"/>
                <a:gd name="T17" fmla="*/ 122 h 122"/>
                <a:gd name="T18" fmla="*/ 107 w 107"/>
                <a:gd name="T19" fmla="*/ 40 h 122"/>
                <a:gd name="T20" fmla="*/ 98 w 107"/>
                <a:gd name="T21" fmla="*/ 32 h 122"/>
                <a:gd name="T22" fmla="*/ 43 w 107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122">
                  <a:moveTo>
                    <a:pt x="43" y="0"/>
                  </a:moveTo>
                  <a:cubicBezTo>
                    <a:pt x="29" y="14"/>
                    <a:pt x="15" y="29"/>
                    <a:pt x="0" y="43"/>
                  </a:cubicBezTo>
                  <a:cubicBezTo>
                    <a:pt x="4" y="47"/>
                    <a:pt x="8" y="52"/>
                    <a:pt x="12" y="58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9" y="69"/>
                    <a:pt x="12" y="75"/>
                    <a:pt x="15" y="81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8" y="90"/>
                    <a:pt x="32" y="101"/>
                    <a:pt x="34" y="112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3"/>
                    <a:pt x="25" y="118"/>
                    <a:pt x="26" y="122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4" y="37"/>
                    <a:pt x="102" y="34"/>
                    <a:pt x="98" y="32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33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ṩļîḓè">
              <a:extLst>
                <a:ext uri="{FF2B5EF4-FFF2-40B4-BE49-F238E27FC236}">
                  <a16:creationId xmlns:a16="http://schemas.microsoft.com/office/drawing/2014/main" id="{0BB5E4AD-E111-4394-A8A0-F1BA363046BC}"/>
                </a:ext>
              </a:extLst>
            </p:cNvPr>
            <p:cNvSpPr/>
            <p:nvPr/>
          </p:nvSpPr>
          <p:spPr bwMode="auto">
            <a:xfrm>
              <a:off x="7488238" y="2811463"/>
              <a:ext cx="222250" cy="384175"/>
            </a:xfrm>
            <a:custGeom>
              <a:avLst/>
              <a:gdLst>
                <a:gd name="T0" fmla="*/ 29 w 40"/>
                <a:gd name="T1" fmla="*/ 36 h 69"/>
                <a:gd name="T2" fmla="*/ 21 w 40"/>
                <a:gd name="T3" fmla="*/ 38 h 69"/>
                <a:gd name="T4" fmla="*/ 30 w 40"/>
                <a:gd name="T5" fmla="*/ 66 h 69"/>
                <a:gd name="T6" fmla="*/ 40 w 40"/>
                <a:gd name="T7" fmla="*/ 69 h 69"/>
                <a:gd name="T8" fmla="*/ 29 w 40"/>
                <a:gd name="T9" fmla="*/ 36 h 69"/>
                <a:gd name="T10" fmla="*/ 6 w 40"/>
                <a:gd name="T11" fmla="*/ 0 h 69"/>
                <a:gd name="T12" fmla="*/ 0 w 40"/>
                <a:gd name="T13" fmla="*/ 6 h 69"/>
                <a:gd name="T14" fmla="*/ 11 w 40"/>
                <a:gd name="T15" fmla="*/ 20 h 69"/>
                <a:gd name="T16" fmla="*/ 18 w 40"/>
                <a:gd name="T17" fmla="*/ 15 h 69"/>
                <a:gd name="T18" fmla="*/ 6 w 40"/>
                <a:gd name="T1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69">
                  <a:moveTo>
                    <a:pt x="29" y="36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5" y="47"/>
                    <a:pt x="28" y="57"/>
                    <a:pt x="30" y="66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38" y="58"/>
                    <a:pt x="34" y="47"/>
                    <a:pt x="29" y="36"/>
                  </a:cubicBezTo>
                  <a:moveTo>
                    <a:pt x="6" y="0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4" y="11"/>
                    <a:pt x="8" y="15"/>
                    <a:pt x="11" y="2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4" y="9"/>
                    <a:pt x="10" y="4"/>
                    <a:pt x="6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ṧḷídê">
              <a:extLst>
                <a:ext uri="{FF2B5EF4-FFF2-40B4-BE49-F238E27FC236}">
                  <a16:creationId xmlns:a16="http://schemas.microsoft.com/office/drawing/2014/main" id="{C8A0D0D7-70DB-4CEE-B5C3-562E601EAE4D}"/>
                </a:ext>
              </a:extLst>
            </p:cNvPr>
            <p:cNvSpPr/>
            <p:nvPr/>
          </p:nvSpPr>
          <p:spPr bwMode="auto">
            <a:xfrm>
              <a:off x="7177088" y="2911475"/>
              <a:ext cx="384175" cy="461963"/>
            </a:xfrm>
            <a:custGeom>
              <a:avLst/>
              <a:gdLst>
                <a:gd name="T0" fmla="*/ 45 w 69"/>
                <a:gd name="T1" fmla="*/ 0 h 83"/>
                <a:gd name="T2" fmla="*/ 0 w 69"/>
                <a:gd name="T3" fmla="*/ 44 h 83"/>
                <a:gd name="T4" fmla="*/ 30 w 69"/>
                <a:gd name="T5" fmla="*/ 77 h 83"/>
                <a:gd name="T6" fmla="*/ 48 w 69"/>
                <a:gd name="T7" fmla="*/ 83 h 83"/>
                <a:gd name="T8" fmla="*/ 69 w 69"/>
                <a:gd name="T9" fmla="*/ 55 h 83"/>
                <a:gd name="T10" fmla="*/ 45 w 69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83">
                  <a:moveTo>
                    <a:pt x="45" y="0"/>
                  </a:moveTo>
                  <a:cubicBezTo>
                    <a:pt x="30" y="14"/>
                    <a:pt x="15" y="29"/>
                    <a:pt x="0" y="44"/>
                  </a:cubicBezTo>
                  <a:cubicBezTo>
                    <a:pt x="8" y="58"/>
                    <a:pt x="18" y="70"/>
                    <a:pt x="30" y="77"/>
                  </a:cubicBezTo>
                  <a:cubicBezTo>
                    <a:pt x="36" y="81"/>
                    <a:pt x="42" y="83"/>
                    <a:pt x="48" y="83"/>
                  </a:cubicBezTo>
                  <a:cubicBezTo>
                    <a:pt x="60" y="83"/>
                    <a:pt x="69" y="72"/>
                    <a:pt x="69" y="55"/>
                  </a:cubicBezTo>
                  <a:cubicBezTo>
                    <a:pt x="69" y="36"/>
                    <a:pt x="59" y="14"/>
                    <a:pt x="45" y="0"/>
                  </a:cubicBezTo>
                </a:path>
              </a:pathLst>
            </a:custGeom>
            <a:solidFill>
              <a:srgbClr val="33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š1ïḑe">
              <a:extLst>
                <a:ext uri="{FF2B5EF4-FFF2-40B4-BE49-F238E27FC236}">
                  <a16:creationId xmlns:a16="http://schemas.microsoft.com/office/drawing/2014/main" id="{A805705A-BF38-438C-BFFC-3BBB439F2E13}"/>
                </a:ext>
              </a:extLst>
            </p:cNvPr>
            <p:cNvSpPr/>
            <p:nvPr/>
          </p:nvSpPr>
          <p:spPr bwMode="auto">
            <a:xfrm>
              <a:off x="6735763" y="3562350"/>
              <a:ext cx="401638" cy="244475"/>
            </a:xfrm>
            <a:custGeom>
              <a:avLst/>
              <a:gdLst>
                <a:gd name="T0" fmla="*/ 6 w 72"/>
                <a:gd name="T1" fmla="*/ 0 h 44"/>
                <a:gd name="T2" fmla="*/ 0 w 72"/>
                <a:gd name="T3" fmla="*/ 6 h 44"/>
                <a:gd name="T4" fmla="*/ 66 w 72"/>
                <a:gd name="T5" fmla="*/ 44 h 44"/>
                <a:gd name="T6" fmla="*/ 72 w 72"/>
                <a:gd name="T7" fmla="*/ 39 h 44"/>
                <a:gd name="T8" fmla="*/ 6 w 7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4">
                  <a:moveTo>
                    <a:pt x="6" y="0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33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ṩľîḍè">
              <a:extLst>
                <a:ext uri="{FF2B5EF4-FFF2-40B4-BE49-F238E27FC236}">
                  <a16:creationId xmlns:a16="http://schemas.microsoft.com/office/drawing/2014/main" id="{398DCCE1-8399-4B76-A94F-230C51E66DE1}"/>
                </a:ext>
              </a:extLst>
            </p:cNvPr>
            <p:cNvSpPr/>
            <p:nvPr/>
          </p:nvSpPr>
          <p:spPr bwMode="auto">
            <a:xfrm>
              <a:off x="6770688" y="3217863"/>
              <a:ext cx="600075" cy="561975"/>
            </a:xfrm>
            <a:custGeom>
              <a:avLst/>
              <a:gdLst>
                <a:gd name="T0" fmla="*/ 62 w 108"/>
                <a:gd name="T1" fmla="*/ 0 h 101"/>
                <a:gd name="T2" fmla="*/ 0 w 108"/>
                <a:gd name="T3" fmla="*/ 62 h 101"/>
                <a:gd name="T4" fmla="*/ 66 w 108"/>
                <a:gd name="T5" fmla="*/ 101 h 101"/>
                <a:gd name="T6" fmla="*/ 108 w 108"/>
                <a:gd name="T7" fmla="*/ 59 h 101"/>
                <a:gd name="T8" fmla="*/ 103 w 108"/>
                <a:gd name="T9" fmla="*/ 56 h 101"/>
                <a:gd name="T10" fmla="*/ 99 w 108"/>
                <a:gd name="T11" fmla="*/ 54 h 101"/>
                <a:gd name="T12" fmla="*/ 100 w 108"/>
                <a:gd name="T13" fmla="*/ 42 h 101"/>
                <a:gd name="T14" fmla="*/ 86 w 108"/>
                <a:gd name="T15" fmla="*/ 31 h 101"/>
                <a:gd name="T16" fmla="*/ 82 w 108"/>
                <a:gd name="T17" fmla="*/ 41 h 101"/>
                <a:gd name="T18" fmla="*/ 60 w 108"/>
                <a:gd name="T19" fmla="*/ 13 h 101"/>
                <a:gd name="T20" fmla="*/ 67 w 108"/>
                <a:gd name="T21" fmla="*/ 8 h 101"/>
                <a:gd name="T22" fmla="*/ 62 w 108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01">
                  <a:moveTo>
                    <a:pt x="62" y="0"/>
                  </a:moveTo>
                  <a:cubicBezTo>
                    <a:pt x="41" y="21"/>
                    <a:pt x="20" y="42"/>
                    <a:pt x="0" y="62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06" y="58"/>
                    <a:pt x="105" y="57"/>
                    <a:pt x="103" y="56"/>
                  </a:cubicBezTo>
                  <a:cubicBezTo>
                    <a:pt x="102" y="56"/>
                    <a:pt x="100" y="55"/>
                    <a:pt x="99" y="54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95" y="39"/>
                    <a:pt x="90" y="35"/>
                    <a:pt x="86" y="3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74" y="33"/>
                    <a:pt x="67" y="24"/>
                    <a:pt x="60" y="13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5"/>
                    <a:pt x="63" y="3"/>
                    <a:pt x="62" y="0"/>
                  </a:cubicBezTo>
                </a:path>
              </a:pathLst>
            </a:custGeom>
            <a:solidFill>
              <a:srgbClr val="33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ś1íḓe">
              <a:extLst>
                <a:ext uri="{FF2B5EF4-FFF2-40B4-BE49-F238E27FC236}">
                  <a16:creationId xmlns:a16="http://schemas.microsoft.com/office/drawing/2014/main" id="{31CDC1F0-CBF9-4572-9C77-6BAF7CCC3428}"/>
                </a:ext>
              </a:extLst>
            </p:cNvPr>
            <p:cNvSpPr/>
            <p:nvPr/>
          </p:nvSpPr>
          <p:spPr bwMode="auto">
            <a:xfrm>
              <a:off x="7104063" y="3262313"/>
              <a:ext cx="312738" cy="284163"/>
            </a:xfrm>
            <a:custGeom>
              <a:avLst/>
              <a:gdLst>
                <a:gd name="T0" fmla="*/ 40 w 56"/>
                <a:gd name="T1" fmla="*/ 34 h 51"/>
                <a:gd name="T2" fmla="*/ 39 w 56"/>
                <a:gd name="T3" fmla="*/ 46 h 51"/>
                <a:gd name="T4" fmla="*/ 43 w 56"/>
                <a:gd name="T5" fmla="*/ 48 h 51"/>
                <a:gd name="T6" fmla="*/ 48 w 56"/>
                <a:gd name="T7" fmla="*/ 51 h 51"/>
                <a:gd name="T8" fmla="*/ 56 w 56"/>
                <a:gd name="T9" fmla="*/ 42 h 51"/>
                <a:gd name="T10" fmla="*/ 43 w 56"/>
                <a:gd name="T11" fmla="*/ 36 h 51"/>
                <a:gd name="T12" fmla="*/ 40 w 56"/>
                <a:gd name="T13" fmla="*/ 34 h 51"/>
                <a:gd name="T14" fmla="*/ 7 w 56"/>
                <a:gd name="T15" fmla="*/ 0 h 51"/>
                <a:gd name="T16" fmla="*/ 0 w 56"/>
                <a:gd name="T17" fmla="*/ 5 h 51"/>
                <a:gd name="T18" fmla="*/ 22 w 56"/>
                <a:gd name="T19" fmla="*/ 33 h 51"/>
                <a:gd name="T20" fmla="*/ 26 w 56"/>
                <a:gd name="T21" fmla="*/ 23 h 51"/>
                <a:gd name="T22" fmla="*/ 7 w 56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51">
                  <a:moveTo>
                    <a:pt x="40" y="34"/>
                  </a:move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8"/>
                    <a:pt x="43" y="48"/>
                  </a:cubicBezTo>
                  <a:cubicBezTo>
                    <a:pt x="45" y="49"/>
                    <a:pt x="46" y="50"/>
                    <a:pt x="48" y="5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2" y="41"/>
                    <a:pt x="48" y="39"/>
                    <a:pt x="43" y="36"/>
                  </a:cubicBezTo>
                  <a:cubicBezTo>
                    <a:pt x="42" y="36"/>
                    <a:pt x="41" y="35"/>
                    <a:pt x="40" y="34"/>
                  </a:cubicBezTo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7" y="16"/>
                    <a:pt x="14" y="25"/>
                    <a:pt x="22" y="3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19" y="16"/>
                    <a:pt x="12" y="8"/>
                    <a:pt x="7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ṩļîḍe">
              <a:extLst>
                <a:ext uri="{FF2B5EF4-FFF2-40B4-BE49-F238E27FC236}">
                  <a16:creationId xmlns:a16="http://schemas.microsoft.com/office/drawing/2014/main" id="{8E44F4CD-6F3C-442C-84B8-88F51A8AC261}"/>
                </a:ext>
              </a:extLst>
            </p:cNvPr>
            <p:cNvSpPr/>
            <p:nvPr/>
          </p:nvSpPr>
          <p:spPr bwMode="auto">
            <a:xfrm>
              <a:off x="7115175" y="2844800"/>
              <a:ext cx="550863" cy="650875"/>
            </a:xfrm>
            <a:custGeom>
              <a:avLst/>
              <a:gdLst>
                <a:gd name="T0" fmla="*/ 67 w 99"/>
                <a:gd name="T1" fmla="*/ 0 h 117"/>
                <a:gd name="T2" fmla="*/ 56 w 99"/>
                <a:gd name="T3" fmla="*/ 12 h 117"/>
                <a:gd name="T4" fmla="*/ 80 w 99"/>
                <a:gd name="T5" fmla="*/ 67 h 117"/>
                <a:gd name="T6" fmla="*/ 59 w 99"/>
                <a:gd name="T7" fmla="*/ 95 h 117"/>
                <a:gd name="T8" fmla="*/ 41 w 99"/>
                <a:gd name="T9" fmla="*/ 89 h 117"/>
                <a:gd name="T10" fmla="*/ 11 w 99"/>
                <a:gd name="T11" fmla="*/ 56 h 117"/>
                <a:gd name="T12" fmla="*/ 0 w 99"/>
                <a:gd name="T13" fmla="*/ 67 h 117"/>
                <a:gd name="T14" fmla="*/ 5 w 99"/>
                <a:gd name="T15" fmla="*/ 75 h 117"/>
                <a:gd name="T16" fmla="*/ 24 w 99"/>
                <a:gd name="T17" fmla="*/ 98 h 117"/>
                <a:gd name="T18" fmla="*/ 38 w 99"/>
                <a:gd name="T19" fmla="*/ 109 h 117"/>
                <a:gd name="T20" fmla="*/ 41 w 99"/>
                <a:gd name="T21" fmla="*/ 111 h 117"/>
                <a:gd name="T22" fmla="*/ 54 w 99"/>
                <a:gd name="T23" fmla="*/ 117 h 117"/>
                <a:gd name="T24" fmla="*/ 99 w 99"/>
                <a:gd name="T25" fmla="*/ 73 h 117"/>
                <a:gd name="T26" fmla="*/ 97 w 99"/>
                <a:gd name="T27" fmla="*/ 60 h 117"/>
                <a:gd name="T28" fmla="*/ 88 w 99"/>
                <a:gd name="T29" fmla="*/ 32 h 117"/>
                <a:gd name="T30" fmla="*/ 78 w 99"/>
                <a:gd name="T31" fmla="*/ 14 h 117"/>
                <a:gd name="T32" fmla="*/ 67 w 99"/>
                <a:gd name="T3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17">
                  <a:moveTo>
                    <a:pt x="67" y="0"/>
                  </a:moveTo>
                  <a:cubicBezTo>
                    <a:pt x="63" y="4"/>
                    <a:pt x="59" y="8"/>
                    <a:pt x="56" y="12"/>
                  </a:cubicBezTo>
                  <a:cubicBezTo>
                    <a:pt x="70" y="26"/>
                    <a:pt x="80" y="48"/>
                    <a:pt x="80" y="67"/>
                  </a:cubicBezTo>
                  <a:cubicBezTo>
                    <a:pt x="80" y="84"/>
                    <a:pt x="71" y="95"/>
                    <a:pt x="59" y="95"/>
                  </a:cubicBezTo>
                  <a:cubicBezTo>
                    <a:pt x="53" y="95"/>
                    <a:pt x="47" y="93"/>
                    <a:pt x="41" y="89"/>
                  </a:cubicBezTo>
                  <a:cubicBezTo>
                    <a:pt x="29" y="82"/>
                    <a:pt x="19" y="70"/>
                    <a:pt x="11" y="56"/>
                  </a:cubicBezTo>
                  <a:cubicBezTo>
                    <a:pt x="8" y="60"/>
                    <a:pt x="4" y="63"/>
                    <a:pt x="0" y="67"/>
                  </a:cubicBezTo>
                  <a:cubicBezTo>
                    <a:pt x="1" y="70"/>
                    <a:pt x="3" y="72"/>
                    <a:pt x="5" y="75"/>
                  </a:cubicBezTo>
                  <a:cubicBezTo>
                    <a:pt x="10" y="83"/>
                    <a:pt x="17" y="91"/>
                    <a:pt x="24" y="98"/>
                  </a:cubicBezTo>
                  <a:cubicBezTo>
                    <a:pt x="28" y="102"/>
                    <a:pt x="33" y="106"/>
                    <a:pt x="38" y="109"/>
                  </a:cubicBezTo>
                  <a:cubicBezTo>
                    <a:pt x="39" y="110"/>
                    <a:pt x="40" y="111"/>
                    <a:pt x="41" y="111"/>
                  </a:cubicBezTo>
                  <a:cubicBezTo>
                    <a:pt x="46" y="114"/>
                    <a:pt x="50" y="116"/>
                    <a:pt x="54" y="117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8" y="69"/>
                    <a:pt x="98" y="64"/>
                    <a:pt x="97" y="60"/>
                  </a:cubicBezTo>
                  <a:cubicBezTo>
                    <a:pt x="95" y="51"/>
                    <a:pt x="92" y="41"/>
                    <a:pt x="88" y="32"/>
                  </a:cubicBezTo>
                  <a:cubicBezTo>
                    <a:pt x="85" y="26"/>
                    <a:pt x="82" y="20"/>
                    <a:pt x="78" y="14"/>
                  </a:cubicBezTo>
                  <a:cubicBezTo>
                    <a:pt x="75" y="9"/>
                    <a:pt x="71" y="5"/>
                    <a:pt x="6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ļíḑè">
              <a:extLst>
                <a:ext uri="{FF2B5EF4-FFF2-40B4-BE49-F238E27FC236}">
                  <a16:creationId xmlns:a16="http://schemas.microsoft.com/office/drawing/2014/main" id="{8C565D18-A07C-4C86-886B-7AE175C46DF5}"/>
                </a:ext>
              </a:extLst>
            </p:cNvPr>
            <p:cNvSpPr/>
            <p:nvPr/>
          </p:nvSpPr>
          <p:spPr bwMode="auto">
            <a:xfrm>
              <a:off x="7583488" y="4084638"/>
              <a:ext cx="211138" cy="123825"/>
            </a:xfrm>
            <a:custGeom>
              <a:avLst/>
              <a:gdLst>
                <a:gd name="T0" fmla="*/ 0 w 133"/>
                <a:gd name="T1" fmla="*/ 0 h 78"/>
                <a:gd name="T2" fmla="*/ 0 w 133"/>
                <a:gd name="T3" fmla="*/ 0 h 78"/>
                <a:gd name="T4" fmla="*/ 133 w 133"/>
                <a:gd name="T5" fmla="*/ 78 h 78"/>
                <a:gd name="T6" fmla="*/ 133 w 133"/>
                <a:gd name="T7" fmla="*/ 78 h 78"/>
                <a:gd name="T8" fmla="*/ 0 w 133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8">
                  <a:moveTo>
                    <a:pt x="0" y="0"/>
                  </a:moveTo>
                  <a:lnTo>
                    <a:pt x="0" y="0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S1îḋè">
              <a:extLst>
                <a:ext uri="{FF2B5EF4-FFF2-40B4-BE49-F238E27FC236}">
                  <a16:creationId xmlns:a16="http://schemas.microsoft.com/office/drawing/2014/main" id="{096FDA13-5DAA-416E-90D4-B5772DB87955}"/>
                </a:ext>
              </a:extLst>
            </p:cNvPr>
            <p:cNvSpPr/>
            <p:nvPr/>
          </p:nvSpPr>
          <p:spPr bwMode="auto">
            <a:xfrm>
              <a:off x="7583488" y="4084638"/>
              <a:ext cx="211138" cy="123825"/>
            </a:xfrm>
            <a:custGeom>
              <a:avLst/>
              <a:gdLst>
                <a:gd name="T0" fmla="*/ 0 w 133"/>
                <a:gd name="T1" fmla="*/ 0 h 78"/>
                <a:gd name="T2" fmla="*/ 0 w 133"/>
                <a:gd name="T3" fmla="*/ 0 h 78"/>
                <a:gd name="T4" fmla="*/ 133 w 133"/>
                <a:gd name="T5" fmla="*/ 78 h 78"/>
                <a:gd name="T6" fmla="*/ 133 w 133"/>
                <a:gd name="T7" fmla="*/ 78 h 78"/>
                <a:gd name="T8" fmla="*/ 0 w 133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8">
                  <a:moveTo>
                    <a:pt x="0" y="0"/>
                  </a:moveTo>
                  <a:lnTo>
                    <a:pt x="0" y="0"/>
                  </a:lnTo>
                  <a:lnTo>
                    <a:pt x="133" y="78"/>
                  </a:lnTo>
                  <a:lnTo>
                    <a:pt x="133" y="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ṧḷiďè">
              <a:extLst>
                <a:ext uri="{FF2B5EF4-FFF2-40B4-BE49-F238E27FC236}">
                  <a16:creationId xmlns:a16="http://schemas.microsoft.com/office/drawing/2014/main" id="{51052A76-7367-4A53-A9DC-993644603895}"/>
                </a:ext>
              </a:extLst>
            </p:cNvPr>
            <p:cNvSpPr/>
            <p:nvPr/>
          </p:nvSpPr>
          <p:spPr bwMode="auto">
            <a:xfrm>
              <a:off x="7583488" y="3462338"/>
              <a:ext cx="623888" cy="746125"/>
            </a:xfrm>
            <a:custGeom>
              <a:avLst/>
              <a:gdLst>
                <a:gd name="T0" fmla="*/ 5 w 112"/>
                <a:gd name="T1" fmla="*/ 106 h 134"/>
                <a:gd name="T2" fmla="*/ 0 w 112"/>
                <a:gd name="T3" fmla="*/ 112 h 134"/>
                <a:gd name="T4" fmla="*/ 38 w 112"/>
                <a:gd name="T5" fmla="*/ 134 h 134"/>
                <a:gd name="T6" fmla="*/ 44 w 112"/>
                <a:gd name="T7" fmla="*/ 128 h 134"/>
                <a:gd name="T8" fmla="*/ 5 w 112"/>
                <a:gd name="T9" fmla="*/ 106 h 134"/>
                <a:gd name="T10" fmla="*/ 112 w 112"/>
                <a:gd name="T11" fmla="*/ 0 h 134"/>
                <a:gd name="T12" fmla="*/ 104 w 112"/>
                <a:gd name="T13" fmla="*/ 8 h 134"/>
                <a:gd name="T14" fmla="*/ 104 w 112"/>
                <a:gd name="T15" fmla="*/ 68 h 134"/>
                <a:gd name="T16" fmla="*/ 112 w 112"/>
                <a:gd name="T17" fmla="*/ 60 h 134"/>
                <a:gd name="T18" fmla="*/ 112 w 112"/>
                <a:gd name="T1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34">
                  <a:moveTo>
                    <a:pt x="5" y="106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0" y="132"/>
                    <a:pt x="42" y="130"/>
                    <a:pt x="44" y="128"/>
                  </a:cubicBezTo>
                  <a:cubicBezTo>
                    <a:pt x="5" y="106"/>
                    <a:pt x="5" y="106"/>
                    <a:pt x="5" y="106"/>
                  </a:cubicBezTo>
                  <a:moveTo>
                    <a:pt x="112" y="0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6" y="65"/>
                    <a:pt x="109" y="63"/>
                    <a:pt x="112" y="60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solidFill>
              <a:srgbClr val="33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ŝ1iḓè">
              <a:extLst>
                <a:ext uri="{FF2B5EF4-FFF2-40B4-BE49-F238E27FC236}">
                  <a16:creationId xmlns:a16="http://schemas.microsoft.com/office/drawing/2014/main" id="{2FE788B6-F8FA-4FBC-8650-6DE21F0A3EE2}"/>
                </a:ext>
              </a:extLst>
            </p:cNvPr>
            <p:cNvSpPr/>
            <p:nvPr/>
          </p:nvSpPr>
          <p:spPr bwMode="auto">
            <a:xfrm>
              <a:off x="7610475" y="3506788"/>
              <a:ext cx="552450" cy="666750"/>
            </a:xfrm>
            <a:custGeom>
              <a:avLst/>
              <a:gdLst>
                <a:gd name="T0" fmla="*/ 99 w 99"/>
                <a:gd name="T1" fmla="*/ 0 h 120"/>
                <a:gd name="T2" fmla="*/ 0 w 99"/>
                <a:gd name="T3" fmla="*/ 98 h 120"/>
                <a:gd name="T4" fmla="*/ 39 w 99"/>
                <a:gd name="T5" fmla="*/ 120 h 120"/>
                <a:gd name="T6" fmla="*/ 99 w 99"/>
                <a:gd name="T7" fmla="*/ 60 h 120"/>
                <a:gd name="T8" fmla="*/ 99 w 99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20">
                  <a:moveTo>
                    <a:pt x="99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59" y="100"/>
                    <a:pt x="79" y="80"/>
                    <a:pt x="99" y="6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rgbClr val="33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š1îďé">
              <a:extLst>
                <a:ext uri="{FF2B5EF4-FFF2-40B4-BE49-F238E27FC236}">
                  <a16:creationId xmlns:a16="http://schemas.microsoft.com/office/drawing/2014/main" id="{0BA546DB-F6D6-4EED-AF93-9E026DE43305}"/>
                </a:ext>
              </a:extLst>
            </p:cNvPr>
            <p:cNvSpPr/>
            <p:nvPr/>
          </p:nvSpPr>
          <p:spPr bwMode="auto">
            <a:xfrm>
              <a:off x="3873500" y="3584575"/>
              <a:ext cx="3375025" cy="2068513"/>
            </a:xfrm>
            <a:custGeom>
              <a:avLst/>
              <a:gdLst>
                <a:gd name="T0" fmla="*/ 605 w 606"/>
                <a:gd name="T1" fmla="*/ 256 h 372"/>
                <a:gd name="T2" fmla="*/ 604 w 606"/>
                <a:gd name="T3" fmla="*/ 256 h 372"/>
                <a:gd name="T4" fmla="*/ 598 w 606"/>
                <a:gd name="T5" fmla="*/ 244 h 372"/>
                <a:gd name="T6" fmla="*/ 187 w 606"/>
                <a:gd name="T7" fmla="*/ 6 h 372"/>
                <a:gd name="T8" fmla="*/ 147 w 606"/>
                <a:gd name="T9" fmla="*/ 8 h 372"/>
                <a:gd name="T10" fmla="*/ 10 w 606"/>
                <a:gd name="T11" fmla="*/ 88 h 372"/>
                <a:gd name="T12" fmla="*/ 1 w 606"/>
                <a:gd name="T13" fmla="*/ 102 h 372"/>
                <a:gd name="T14" fmla="*/ 1 w 606"/>
                <a:gd name="T15" fmla="*/ 102 h 372"/>
                <a:gd name="T16" fmla="*/ 1 w 606"/>
                <a:gd name="T17" fmla="*/ 119 h 372"/>
                <a:gd name="T18" fmla="*/ 1 w 606"/>
                <a:gd name="T19" fmla="*/ 119 h 372"/>
                <a:gd name="T20" fmla="*/ 7 w 606"/>
                <a:gd name="T21" fmla="*/ 129 h 372"/>
                <a:gd name="T22" fmla="*/ 419 w 606"/>
                <a:gd name="T23" fmla="*/ 366 h 372"/>
                <a:gd name="T24" fmla="*/ 458 w 606"/>
                <a:gd name="T25" fmla="*/ 364 h 372"/>
                <a:gd name="T26" fmla="*/ 595 w 606"/>
                <a:gd name="T27" fmla="*/ 284 h 372"/>
                <a:gd name="T28" fmla="*/ 605 w 606"/>
                <a:gd name="T29" fmla="*/ 271 h 372"/>
                <a:gd name="T30" fmla="*/ 605 w 606"/>
                <a:gd name="T31" fmla="*/ 271 h 372"/>
                <a:gd name="T32" fmla="*/ 605 w 606"/>
                <a:gd name="T33" fmla="*/ 25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6" h="372">
                  <a:moveTo>
                    <a:pt x="605" y="256"/>
                  </a:moveTo>
                  <a:cubicBezTo>
                    <a:pt x="604" y="256"/>
                    <a:pt x="604" y="256"/>
                    <a:pt x="604" y="256"/>
                  </a:cubicBezTo>
                  <a:cubicBezTo>
                    <a:pt x="606" y="252"/>
                    <a:pt x="604" y="247"/>
                    <a:pt x="598" y="244"/>
                  </a:cubicBezTo>
                  <a:cubicBezTo>
                    <a:pt x="187" y="6"/>
                    <a:pt x="187" y="6"/>
                    <a:pt x="187" y="6"/>
                  </a:cubicBezTo>
                  <a:cubicBezTo>
                    <a:pt x="176" y="0"/>
                    <a:pt x="159" y="1"/>
                    <a:pt x="147" y="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3" y="92"/>
                    <a:pt x="0" y="98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23"/>
                    <a:pt x="3" y="126"/>
                    <a:pt x="7" y="129"/>
                  </a:cubicBezTo>
                  <a:cubicBezTo>
                    <a:pt x="419" y="366"/>
                    <a:pt x="419" y="366"/>
                    <a:pt x="419" y="366"/>
                  </a:cubicBezTo>
                  <a:cubicBezTo>
                    <a:pt x="429" y="372"/>
                    <a:pt x="446" y="371"/>
                    <a:pt x="458" y="364"/>
                  </a:cubicBezTo>
                  <a:cubicBezTo>
                    <a:pt x="595" y="284"/>
                    <a:pt x="595" y="284"/>
                    <a:pt x="595" y="284"/>
                  </a:cubicBezTo>
                  <a:cubicBezTo>
                    <a:pt x="602" y="280"/>
                    <a:pt x="605" y="275"/>
                    <a:pt x="605" y="271"/>
                  </a:cubicBezTo>
                  <a:cubicBezTo>
                    <a:pt x="605" y="271"/>
                    <a:pt x="605" y="271"/>
                    <a:pt x="605" y="271"/>
                  </a:cubicBezTo>
                  <a:lnTo>
                    <a:pt x="605" y="256"/>
                  </a:lnTo>
                  <a:close/>
                </a:path>
              </a:pathLst>
            </a:custGeom>
            <a:solidFill>
              <a:srgbClr val="A2A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šľide">
              <a:extLst>
                <a:ext uri="{FF2B5EF4-FFF2-40B4-BE49-F238E27FC236}">
                  <a16:creationId xmlns:a16="http://schemas.microsoft.com/office/drawing/2014/main" id="{B38E333B-F601-4BF6-AC45-C8F771E65874}"/>
                </a:ext>
              </a:extLst>
            </p:cNvPr>
            <p:cNvSpPr/>
            <p:nvPr/>
          </p:nvSpPr>
          <p:spPr bwMode="auto">
            <a:xfrm>
              <a:off x="3857625" y="3584575"/>
              <a:ext cx="3402013" cy="1968500"/>
            </a:xfrm>
            <a:custGeom>
              <a:avLst/>
              <a:gdLst>
                <a:gd name="T0" fmla="*/ 422 w 611"/>
                <a:gd name="T1" fmla="*/ 349 h 354"/>
                <a:gd name="T2" fmla="*/ 10 w 611"/>
                <a:gd name="T3" fmla="*/ 111 h 354"/>
                <a:gd name="T4" fmla="*/ 13 w 611"/>
                <a:gd name="T5" fmla="*/ 88 h 354"/>
                <a:gd name="T6" fmla="*/ 150 w 611"/>
                <a:gd name="T7" fmla="*/ 8 h 354"/>
                <a:gd name="T8" fmla="*/ 190 w 611"/>
                <a:gd name="T9" fmla="*/ 6 h 354"/>
                <a:gd name="T10" fmla="*/ 601 w 611"/>
                <a:gd name="T11" fmla="*/ 244 h 354"/>
                <a:gd name="T12" fmla="*/ 598 w 611"/>
                <a:gd name="T13" fmla="*/ 266 h 354"/>
                <a:gd name="T14" fmla="*/ 461 w 611"/>
                <a:gd name="T15" fmla="*/ 347 h 354"/>
                <a:gd name="T16" fmla="*/ 422 w 611"/>
                <a:gd name="T17" fmla="*/ 349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354">
                  <a:moveTo>
                    <a:pt x="422" y="349"/>
                  </a:moveTo>
                  <a:cubicBezTo>
                    <a:pt x="10" y="111"/>
                    <a:pt x="10" y="111"/>
                    <a:pt x="10" y="111"/>
                  </a:cubicBezTo>
                  <a:cubicBezTo>
                    <a:pt x="0" y="105"/>
                    <a:pt x="2" y="95"/>
                    <a:pt x="13" y="88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62" y="1"/>
                    <a:pt x="179" y="0"/>
                    <a:pt x="190" y="6"/>
                  </a:cubicBezTo>
                  <a:cubicBezTo>
                    <a:pt x="601" y="244"/>
                    <a:pt x="601" y="244"/>
                    <a:pt x="601" y="244"/>
                  </a:cubicBezTo>
                  <a:cubicBezTo>
                    <a:pt x="611" y="249"/>
                    <a:pt x="610" y="260"/>
                    <a:pt x="598" y="266"/>
                  </a:cubicBezTo>
                  <a:cubicBezTo>
                    <a:pt x="461" y="347"/>
                    <a:pt x="461" y="347"/>
                    <a:pt x="461" y="347"/>
                  </a:cubicBezTo>
                  <a:cubicBezTo>
                    <a:pt x="449" y="354"/>
                    <a:pt x="432" y="354"/>
                    <a:pt x="422" y="34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Sḻiďè">
              <a:extLst>
                <a:ext uri="{FF2B5EF4-FFF2-40B4-BE49-F238E27FC236}">
                  <a16:creationId xmlns:a16="http://schemas.microsoft.com/office/drawing/2014/main" id="{6D85BCB2-AA17-48C9-A491-5FE1AAF3795B}"/>
                </a:ext>
              </a:extLst>
            </p:cNvPr>
            <p:cNvSpPr/>
            <p:nvPr/>
          </p:nvSpPr>
          <p:spPr bwMode="auto">
            <a:xfrm>
              <a:off x="4470400" y="3817938"/>
              <a:ext cx="282575" cy="166688"/>
            </a:xfrm>
            <a:custGeom>
              <a:avLst/>
              <a:gdLst>
                <a:gd name="T0" fmla="*/ 4 w 51"/>
                <a:gd name="T1" fmla="*/ 19 h 30"/>
                <a:gd name="T2" fmla="*/ 18 w 51"/>
                <a:gd name="T3" fmla="*/ 27 h 30"/>
                <a:gd name="T4" fmla="*/ 33 w 51"/>
                <a:gd name="T5" fmla="*/ 27 h 30"/>
                <a:gd name="T6" fmla="*/ 47 w 51"/>
                <a:gd name="T7" fmla="*/ 19 h 30"/>
                <a:gd name="T8" fmla="*/ 47 w 51"/>
                <a:gd name="T9" fmla="*/ 11 h 30"/>
                <a:gd name="T10" fmla="*/ 33 w 51"/>
                <a:gd name="T11" fmla="*/ 2 h 30"/>
                <a:gd name="T12" fmla="*/ 18 w 51"/>
                <a:gd name="T13" fmla="*/ 2 h 30"/>
                <a:gd name="T14" fmla="*/ 4 w 51"/>
                <a:gd name="T15" fmla="*/ 11 h 30"/>
                <a:gd name="T16" fmla="*/ 4 w 51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0">
                  <a:moveTo>
                    <a:pt x="4" y="1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30"/>
                    <a:pt x="29" y="30"/>
                    <a:pt x="33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2" y="0"/>
                    <a:pt x="18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ṡ1îdê">
              <a:extLst>
                <a:ext uri="{FF2B5EF4-FFF2-40B4-BE49-F238E27FC236}">
                  <a16:creationId xmlns:a16="http://schemas.microsoft.com/office/drawing/2014/main" id="{A80E432A-4187-4187-823B-01B63578E334}"/>
                </a:ext>
              </a:extLst>
            </p:cNvPr>
            <p:cNvSpPr/>
            <p:nvPr/>
          </p:nvSpPr>
          <p:spPr bwMode="auto">
            <a:xfrm>
              <a:off x="4659313" y="3929063"/>
              <a:ext cx="288925" cy="166688"/>
            </a:xfrm>
            <a:custGeom>
              <a:avLst/>
              <a:gdLst>
                <a:gd name="T0" fmla="*/ 19 w 52"/>
                <a:gd name="T1" fmla="*/ 27 h 30"/>
                <a:gd name="T2" fmla="*/ 33 w 52"/>
                <a:gd name="T3" fmla="*/ 27 h 30"/>
                <a:gd name="T4" fmla="*/ 48 w 52"/>
                <a:gd name="T5" fmla="*/ 19 h 30"/>
                <a:gd name="T6" fmla="*/ 48 w 52"/>
                <a:gd name="T7" fmla="*/ 11 h 30"/>
                <a:gd name="T8" fmla="*/ 33 w 52"/>
                <a:gd name="T9" fmla="*/ 2 h 30"/>
                <a:gd name="T10" fmla="*/ 19 w 52"/>
                <a:gd name="T11" fmla="*/ 2 h 30"/>
                <a:gd name="T12" fmla="*/ 4 w 52"/>
                <a:gd name="T13" fmla="*/ 11 h 30"/>
                <a:gd name="T14" fmla="*/ 4 w 52"/>
                <a:gd name="T15" fmla="*/ 19 h 30"/>
                <a:gd name="T16" fmla="*/ 19 w 52"/>
                <a:gd name="T1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0">
                  <a:moveTo>
                    <a:pt x="19" y="27"/>
                  </a:moveTo>
                  <a:cubicBezTo>
                    <a:pt x="23" y="30"/>
                    <a:pt x="29" y="30"/>
                    <a:pt x="33" y="2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7"/>
                    <a:pt x="52" y="13"/>
                    <a:pt x="48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lnTo>
                    <a:pt x="19" y="27"/>
                  </a:ln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$ļíḋê">
              <a:extLst>
                <a:ext uri="{FF2B5EF4-FFF2-40B4-BE49-F238E27FC236}">
                  <a16:creationId xmlns:a16="http://schemas.microsoft.com/office/drawing/2014/main" id="{CDD8209C-37F0-464D-B054-E33822881DF8}"/>
                </a:ext>
              </a:extLst>
            </p:cNvPr>
            <p:cNvSpPr/>
            <p:nvPr/>
          </p:nvSpPr>
          <p:spPr bwMode="auto">
            <a:xfrm>
              <a:off x="4854575" y="4040188"/>
              <a:ext cx="284163" cy="168275"/>
            </a:xfrm>
            <a:custGeom>
              <a:avLst/>
              <a:gdLst>
                <a:gd name="T0" fmla="*/ 33 w 51"/>
                <a:gd name="T1" fmla="*/ 27 h 30"/>
                <a:gd name="T2" fmla="*/ 47 w 51"/>
                <a:gd name="T3" fmla="*/ 19 h 30"/>
                <a:gd name="T4" fmla="*/ 47 w 51"/>
                <a:gd name="T5" fmla="*/ 11 h 30"/>
                <a:gd name="T6" fmla="*/ 33 w 51"/>
                <a:gd name="T7" fmla="*/ 2 h 30"/>
                <a:gd name="T8" fmla="*/ 19 w 51"/>
                <a:gd name="T9" fmla="*/ 2 h 30"/>
                <a:gd name="T10" fmla="*/ 4 w 51"/>
                <a:gd name="T11" fmla="*/ 11 h 30"/>
                <a:gd name="T12" fmla="*/ 4 w 51"/>
                <a:gd name="T13" fmla="*/ 19 h 30"/>
                <a:gd name="T14" fmla="*/ 19 w 51"/>
                <a:gd name="T15" fmla="*/ 27 h 30"/>
                <a:gd name="T16" fmla="*/ 33 w 51"/>
                <a:gd name="T1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0">
                  <a:moveTo>
                    <a:pt x="33" y="27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2" y="0"/>
                    <a:pt x="19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30"/>
                    <a:pt x="29" y="30"/>
                    <a:pt x="33" y="27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ŝḷidé">
              <a:extLst>
                <a:ext uri="{FF2B5EF4-FFF2-40B4-BE49-F238E27FC236}">
                  <a16:creationId xmlns:a16="http://schemas.microsoft.com/office/drawing/2014/main" id="{6DBB2EE3-2BF5-4AED-AD39-F1D134C92D94}"/>
                </a:ext>
              </a:extLst>
            </p:cNvPr>
            <p:cNvSpPr/>
            <p:nvPr/>
          </p:nvSpPr>
          <p:spPr bwMode="auto">
            <a:xfrm>
              <a:off x="5048250" y="4151313"/>
              <a:ext cx="284163" cy="161925"/>
            </a:xfrm>
            <a:custGeom>
              <a:avLst/>
              <a:gdLst>
                <a:gd name="T0" fmla="*/ 32 w 51"/>
                <a:gd name="T1" fmla="*/ 27 h 29"/>
                <a:gd name="T2" fmla="*/ 47 w 51"/>
                <a:gd name="T3" fmla="*/ 19 h 29"/>
                <a:gd name="T4" fmla="*/ 47 w 51"/>
                <a:gd name="T5" fmla="*/ 11 h 29"/>
                <a:gd name="T6" fmla="*/ 32 w 51"/>
                <a:gd name="T7" fmla="*/ 2 h 29"/>
                <a:gd name="T8" fmla="*/ 18 w 51"/>
                <a:gd name="T9" fmla="*/ 2 h 29"/>
                <a:gd name="T10" fmla="*/ 3 w 51"/>
                <a:gd name="T11" fmla="*/ 11 h 29"/>
                <a:gd name="T12" fmla="*/ 3 w 51"/>
                <a:gd name="T13" fmla="*/ 19 h 29"/>
                <a:gd name="T14" fmla="*/ 18 w 51"/>
                <a:gd name="T15" fmla="*/ 27 h 29"/>
                <a:gd name="T16" fmla="*/ 32 w 51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32" y="27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8" y="0"/>
                    <a:pt x="22" y="0"/>
                    <a:pt x="18" y="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3"/>
                    <a:pt x="0" y="17"/>
                    <a:pt x="3" y="19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2" y="29"/>
                    <a:pt x="28" y="29"/>
                    <a:pt x="32" y="27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š1íḋè">
              <a:extLst>
                <a:ext uri="{FF2B5EF4-FFF2-40B4-BE49-F238E27FC236}">
                  <a16:creationId xmlns:a16="http://schemas.microsoft.com/office/drawing/2014/main" id="{B6A2AD9F-E6F2-4808-88CE-DD5B5B5AF306}"/>
                </a:ext>
              </a:extLst>
            </p:cNvPr>
            <p:cNvSpPr/>
            <p:nvPr/>
          </p:nvSpPr>
          <p:spPr bwMode="auto">
            <a:xfrm>
              <a:off x="5238750" y="4264025"/>
              <a:ext cx="284163" cy="160338"/>
            </a:xfrm>
            <a:custGeom>
              <a:avLst/>
              <a:gdLst>
                <a:gd name="T0" fmla="*/ 33 w 51"/>
                <a:gd name="T1" fmla="*/ 27 h 29"/>
                <a:gd name="T2" fmla="*/ 48 w 51"/>
                <a:gd name="T3" fmla="*/ 19 h 29"/>
                <a:gd name="T4" fmla="*/ 48 w 51"/>
                <a:gd name="T5" fmla="*/ 11 h 29"/>
                <a:gd name="T6" fmla="*/ 33 w 51"/>
                <a:gd name="T7" fmla="*/ 2 h 29"/>
                <a:gd name="T8" fmla="*/ 19 w 51"/>
                <a:gd name="T9" fmla="*/ 2 h 29"/>
                <a:gd name="T10" fmla="*/ 4 w 51"/>
                <a:gd name="T11" fmla="*/ 11 h 29"/>
                <a:gd name="T12" fmla="*/ 4 w 51"/>
                <a:gd name="T13" fmla="*/ 19 h 29"/>
                <a:gd name="T14" fmla="*/ 19 w 51"/>
                <a:gd name="T15" fmla="*/ 27 h 29"/>
                <a:gd name="T16" fmla="*/ 33 w 51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33" y="27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51" y="16"/>
                    <a:pt x="51" y="13"/>
                    <a:pt x="48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6"/>
                    <a:pt x="4" y="1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3" y="29"/>
                    <a:pt x="29" y="29"/>
                    <a:pt x="33" y="27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śḷïḓê">
              <a:extLst>
                <a:ext uri="{FF2B5EF4-FFF2-40B4-BE49-F238E27FC236}">
                  <a16:creationId xmlns:a16="http://schemas.microsoft.com/office/drawing/2014/main" id="{5F162511-8FD1-4E71-9076-CF9A981EABE2}"/>
                </a:ext>
              </a:extLst>
            </p:cNvPr>
            <p:cNvSpPr/>
            <p:nvPr/>
          </p:nvSpPr>
          <p:spPr bwMode="auto">
            <a:xfrm>
              <a:off x="5432425" y="4375150"/>
              <a:ext cx="284163" cy="160338"/>
            </a:xfrm>
            <a:custGeom>
              <a:avLst/>
              <a:gdLst>
                <a:gd name="T0" fmla="*/ 32 w 51"/>
                <a:gd name="T1" fmla="*/ 27 h 29"/>
                <a:gd name="T2" fmla="*/ 47 w 51"/>
                <a:gd name="T3" fmla="*/ 19 h 29"/>
                <a:gd name="T4" fmla="*/ 47 w 51"/>
                <a:gd name="T5" fmla="*/ 11 h 29"/>
                <a:gd name="T6" fmla="*/ 32 w 51"/>
                <a:gd name="T7" fmla="*/ 2 h 29"/>
                <a:gd name="T8" fmla="*/ 18 w 51"/>
                <a:gd name="T9" fmla="*/ 2 h 29"/>
                <a:gd name="T10" fmla="*/ 4 w 51"/>
                <a:gd name="T11" fmla="*/ 11 h 29"/>
                <a:gd name="T12" fmla="*/ 4 w 51"/>
                <a:gd name="T13" fmla="*/ 19 h 29"/>
                <a:gd name="T14" fmla="*/ 18 w 51"/>
                <a:gd name="T15" fmla="*/ 27 h 29"/>
                <a:gd name="T16" fmla="*/ 32 w 51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32" y="27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51" y="16"/>
                    <a:pt x="51" y="13"/>
                    <a:pt x="47" y="1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0"/>
                    <a:pt x="22" y="0"/>
                    <a:pt x="18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6"/>
                    <a:pt x="4" y="19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2" y="29"/>
                    <a:pt x="29" y="29"/>
                    <a:pt x="32" y="27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śḷîḓè">
              <a:extLst>
                <a:ext uri="{FF2B5EF4-FFF2-40B4-BE49-F238E27FC236}">
                  <a16:creationId xmlns:a16="http://schemas.microsoft.com/office/drawing/2014/main" id="{E5C9D173-4FA8-49DA-8A4A-3F9F4DADA089}"/>
                </a:ext>
              </a:extLst>
            </p:cNvPr>
            <p:cNvSpPr/>
            <p:nvPr/>
          </p:nvSpPr>
          <p:spPr bwMode="auto">
            <a:xfrm>
              <a:off x="5622925" y="4486275"/>
              <a:ext cx="288925" cy="160338"/>
            </a:xfrm>
            <a:custGeom>
              <a:avLst/>
              <a:gdLst>
                <a:gd name="T0" fmla="*/ 33 w 52"/>
                <a:gd name="T1" fmla="*/ 27 h 29"/>
                <a:gd name="T2" fmla="*/ 48 w 52"/>
                <a:gd name="T3" fmla="*/ 19 h 29"/>
                <a:gd name="T4" fmla="*/ 48 w 52"/>
                <a:gd name="T5" fmla="*/ 10 h 29"/>
                <a:gd name="T6" fmla="*/ 33 w 52"/>
                <a:gd name="T7" fmla="*/ 2 h 29"/>
                <a:gd name="T8" fmla="*/ 19 w 52"/>
                <a:gd name="T9" fmla="*/ 2 h 29"/>
                <a:gd name="T10" fmla="*/ 4 w 52"/>
                <a:gd name="T11" fmla="*/ 10 h 29"/>
                <a:gd name="T12" fmla="*/ 4 w 52"/>
                <a:gd name="T13" fmla="*/ 19 h 29"/>
                <a:gd name="T14" fmla="*/ 19 w 52"/>
                <a:gd name="T15" fmla="*/ 27 h 29"/>
                <a:gd name="T16" fmla="*/ 33 w 52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9">
                  <a:moveTo>
                    <a:pt x="33" y="27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52" y="16"/>
                    <a:pt x="52" y="13"/>
                    <a:pt x="48" y="1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3" y="29"/>
                    <a:pt x="29" y="29"/>
                    <a:pt x="33" y="27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ṣḷiḍé">
              <a:extLst>
                <a:ext uri="{FF2B5EF4-FFF2-40B4-BE49-F238E27FC236}">
                  <a16:creationId xmlns:a16="http://schemas.microsoft.com/office/drawing/2014/main" id="{FB526284-67F6-40E8-9AF8-E34949A7F9F8}"/>
                </a:ext>
              </a:extLst>
            </p:cNvPr>
            <p:cNvSpPr/>
            <p:nvPr/>
          </p:nvSpPr>
          <p:spPr bwMode="auto">
            <a:xfrm>
              <a:off x="5818188" y="4597400"/>
              <a:ext cx="284163" cy="160338"/>
            </a:xfrm>
            <a:custGeom>
              <a:avLst/>
              <a:gdLst>
                <a:gd name="T0" fmla="*/ 33 w 51"/>
                <a:gd name="T1" fmla="*/ 27 h 29"/>
                <a:gd name="T2" fmla="*/ 47 w 51"/>
                <a:gd name="T3" fmla="*/ 19 h 29"/>
                <a:gd name="T4" fmla="*/ 47 w 51"/>
                <a:gd name="T5" fmla="*/ 10 h 29"/>
                <a:gd name="T6" fmla="*/ 33 w 51"/>
                <a:gd name="T7" fmla="*/ 2 h 29"/>
                <a:gd name="T8" fmla="*/ 18 w 51"/>
                <a:gd name="T9" fmla="*/ 2 h 29"/>
                <a:gd name="T10" fmla="*/ 4 w 51"/>
                <a:gd name="T11" fmla="*/ 10 h 29"/>
                <a:gd name="T12" fmla="*/ 4 w 51"/>
                <a:gd name="T13" fmla="*/ 19 h 29"/>
                <a:gd name="T14" fmla="*/ 18 w 51"/>
                <a:gd name="T15" fmla="*/ 27 h 29"/>
                <a:gd name="T16" fmla="*/ 33 w 51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33" y="27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51" y="16"/>
                    <a:pt x="51" y="13"/>
                    <a:pt x="47" y="1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2" y="0"/>
                    <a:pt x="18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9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2" y="29"/>
                    <a:pt x="29" y="29"/>
                    <a:pt x="33" y="27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šḷîdè">
              <a:extLst>
                <a:ext uri="{FF2B5EF4-FFF2-40B4-BE49-F238E27FC236}">
                  <a16:creationId xmlns:a16="http://schemas.microsoft.com/office/drawing/2014/main" id="{F184E277-73EB-463D-9A6F-0B396BC25B27}"/>
                </a:ext>
              </a:extLst>
            </p:cNvPr>
            <p:cNvSpPr/>
            <p:nvPr/>
          </p:nvSpPr>
          <p:spPr bwMode="auto">
            <a:xfrm>
              <a:off x="6007100" y="4708525"/>
              <a:ext cx="288925" cy="160338"/>
            </a:xfrm>
            <a:custGeom>
              <a:avLst/>
              <a:gdLst>
                <a:gd name="T0" fmla="*/ 33 w 52"/>
                <a:gd name="T1" fmla="*/ 27 h 29"/>
                <a:gd name="T2" fmla="*/ 48 w 52"/>
                <a:gd name="T3" fmla="*/ 19 h 29"/>
                <a:gd name="T4" fmla="*/ 48 w 52"/>
                <a:gd name="T5" fmla="*/ 10 h 29"/>
                <a:gd name="T6" fmla="*/ 33 w 52"/>
                <a:gd name="T7" fmla="*/ 2 h 29"/>
                <a:gd name="T8" fmla="*/ 19 w 52"/>
                <a:gd name="T9" fmla="*/ 2 h 29"/>
                <a:gd name="T10" fmla="*/ 4 w 52"/>
                <a:gd name="T11" fmla="*/ 10 h 29"/>
                <a:gd name="T12" fmla="*/ 4 w 52"/>
                <a:gd name="T13" fmla="*/ 19 h 29"/>
                <a:gd name="T14" fmla="*/ 19 w 52"/>
                <a:gd name="T15" fmla="*/ 27 h 29"/>
                <a:gd name="T16" fmla="*/ 33 w 52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9">
                  <a:moveTo>
                    <a:pt x="33" y="27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52" y="16"/>
                    <a:pt x="52" y="13"/>
                    <a:pt x="48" y="1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3" y="29"/>
                    <a:pt x="29" y="29"/>
                    <a:pt x="33" y="27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$ḻíďe">
              <a:extLst>
                <a:ext uri="{FF2B5EF4-FFF2-40B4-BE49-F238E27FC236}">
                  <a16:creationId xmlns:a16="http://schemas.microsoft.com/office/drawing/2014/main" id="{66CD2AF0-A925-4215-AA08-9DCE73F08176}"/>
                </a:ext>
              </a:extLst>
            </p:cNvPr>
            <p:cNvSpPr/>
            <p:nvPr/>
          </p:nvSpPr>
          <p:spPr bwMode="auto">
            <a:xfrm>
              <a:off x="6202363" y="4819650"/>
              <a:ext cx="284163" cy="161925"/>
            </a:xfrm>
            <a:custGeom>
              <a:avLst/>
              <a:gdLst>
                <a:gd name="T0" fmla="*/ 47 w 51"/>
                <a:gd name="T1" fmla="*/ 10 h 29"/>
                <a:gd name="T2" fmla="*/ 33 w 51"/>
                <a:gd name="T3" fmla="*/ 2 h 29"/>
                <a:gd name="T4" fmla="*/ 19 w 51"/>
                <a:gd name="T5" fmla="*/ 2 h 29"/>
                <a:gd name="T6" fmla="*/ 4 w 51"/>
                <a:gd name="T7" fmla="*/ 10 h 29"/>
                <a:gd name="T8" fmla="*/ 4 w 51"/>
                <a:gd name="T9" fmla="*/ 19 h 29"/>
                <a:gd name="T10" fmla="*/ 19 w 51"/>
                <a:gd name="T11" fmla="*/ 27 h 29"/>
                <a:gd name="T12" fmla="*/ 33 w 51"/>
                <a:gd name="T13" fmla="*/ 27 h 29"/>
                <a:gd name="T14" fmla="*/ 47 w 51"/>
                <a:gd name="T15" fmla="*/ 19 h 29"/>
                <a:gd name="T16" fmla="*/ 47 w 51"/>
                <a:gd name="T17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47" y="10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3" y="29"/>
                    <a:pt x="29" y="29"/>
                    <a:pt x="33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6"/>
                    <a:pt x="51" y="13"/>
                    <a:pt x="47" y="10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š1îḑê">
              <a:extLst>
                <a:ext uri="{FF2B5EF4-FFF2-40B4-BE49-F238E27FC236}">
                  <a16:creationId xmlns:a16="http://schemas.microsoft.com/office/drawing/2014/main" id="{B460FD0A-9EA4-4433-9720-ACD1603704C9}"/>
                </a:ext>
              </a:extLst>
            </p:cNvPr>
            <p:cNvSpPr/>
            <p:nvPr/>
          </p:nvSpPr>
          <p:spPr bwMode="auto">
            <a:xfrm>
              <a:off x="6396038" y="4930775"/>
              <a:ext cx="474663" cy="273050"/>
            </a:xfrm>
            <a:custGeom>
              <a:avLst/>
              <a:gdLst>
                <a:gd name="T0" fmla="*/ 82 w 85"/>
                <a:gd name="T1" fmla="*/ 30 h 49"/>
                <a:gd name="T2" fmla="*/ 47 w 85"/>
                <a:gd name="T3" fmla="*/ 10 h 49"/>
                <a:gd name="T4" fmla="*/ 32 w 85"/>
                <a:gd name="T5" fmla="*/ 2 h 49"/>
                <a:gd name="T6" fmla="*/ 18 w 85"/>
                <a:gd name="T7" fmla="*/ 2 h 49"/>
                <a:gd name="T8" fmla="*/ 4 w 85"/>
                <a:gd name="T9" fmla="*/ 10 h 49"/>
                <a:gd name="T10" fmla="*/ 4 w 85"/>
                <a:gd name="T11" fmla="*/ 19 h 49"/>
                <a:gd name="T12" fmla="*/ 18 w 85"/>
                <a:gd name="T13" fmla="*/ 27 h 49"/>
                <a:gd name="T14" fmla="*/ 53 w 85"/>
                <a:gd name="T15" fmla="*/ 47 h 49"/>
                <a:gd name="T16" fmla="*/ 67 w 85"/>
                <a:gd name="T17" fmla="*/ 47 h 49"/>
                <a:gd name="T18" fmla="*/ 82 w 85"/>
                <a:gd name="T19" fmla="*/ 38 h 49"/>
                <a:gd name="T20" fmla="*/ 82 w 85"/>
                <a:gd name="T21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49">
                  <a:moveTo>
                    <a:pt x="82" y="30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8" y="0"/>
                    <a:pt x="22" y="0"/>
                    <a:pt x="18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9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7" y="49"/>
                    <a:pt x="63" y="49"/>
                    <a:pt x="67" y="47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5" y="36"/>
                    <a:pt x="85" y="33"/>
                    <a:pt x="82" y="30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ṥľïďê">
              <a:extLst>
                <a:ext uri="{FF2B5EF4-FFF2-40B4-BE49-F238E27FC236}">
                  <a16:creationId xmlns:a16="http://schemas.microsoft.com/office/drawing/2014/main" id="{EB06256A-0C02-407F-B4A7-B01128AD68FA}"/>
                </a:ext>
              </a:extLst>
            </p:cNvPr>
            <p:cNvSpPr/>
            <p:nvPr/>
          </p:nvSpPr>
          <p:spPr bwMode="auto">
            <a:xfrm>
              <a:off x="4775200" y="3751263"/>
              <a:ext cx="284163" cy="166688"/>
            </a:xfrm>
            <a:custGeom>
              <a:avLst/>
              <a:gdLst>
                <a:gd name="T0" fmla="*/ 4 w 51"/>
                <a:gd name="T1" fmla="*/ 19 h 30"/>
                <a:gd name="T2" fmla="*/ 18 w 51"/>
                <a:gd name="T3" fmla="*/ 27 h 30"/>
                <a:gd name="T4" fmla="*/ 33 w 51"/>
                <a:gd name="T5" fmla="*/ 27 h 30"/>
                <a:gd name="T6" fmla="*/ 47 w 51"/>
                <a:gd name="T7" fmla="*/ 19 h 30"/>
                <a:gd name="T8" fmla="*/ 47 w 51"/>
                <a:gd name="T9" fmla="*/ 11 h 30"/>
                <a:gd name="T10" fmla="*/ 33 w 51"/>
                <a:gd name="T11" fmla="*/ 2 h 30"/>
                <a:gd name="T12" fmla="*/ 18 w 51"/>
                <a:gd name="T13" fmla="*/ 2 h 30"/>
                <a:gd name="T14" fmla="*/ 4 w 51"/>
                <a:gd name="T15" fmla="*/ 11 h 30"/>
                <a:gd name="T16" fmla="*/ 4 w 51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0">
                  <a:moveTo>
                    <a:pt x="4" y="1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30"/>
                    <a:pt x="29" y="30"/>
                    <a:pt x="33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2" y="0"/>
                    <a:pt x="18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ṡḻíḓè">
              <a:extLst>
                <a:ext uri="{FF2B5EF4-FFF2-40B4-BE49-F238E27FC236}">
                  <a16:creationId xmlns:a16="http://schemas.microsoft.com/office/drawing/2014/main" id="{97C93F30-4002-4CAA-9EEE-BD3BE9A4DF7D}"/>
                </a:ext>
              </a:extLst>
            </p:cNvPr>
            <p:cNvSpPr/>
            <p:nvPr/>
          </p:nvSpPr>
          <p:spPr bwMode="auto">
            <a:xfrm>
              <a:off x="4965700" y="3862388"/>
              <a:ext cx="288925" cy="166688"/>
            </a:xfrm>
            <a:custGeom>
              <a:avLst/>
              <a:gdLst>
                <a:gd name="T0" fmla="*/ 4 w 52"/>
                <a:gd name="T1" fmla="*/ 19 h 30"/>
                <a:gd name="T2" fmla="*/ 19 w 52"/>
                <a:gd name="T3" fmla="*/ 27 h 30"/>
                <a:gd name="T4" fmla="*/ 33 w 52"/>
                <a:gd name="T5" fmla="*/ 27 h 30"/>
                <a:gd name="T6" fmla="*/ 48 w 52"/>
                <a:gd name="T7" fmla="*/ 19 h 30"/>
                <a:gd name="T8" fmla="*/ 48 w 52"/>
                <a:gd name="T9" fmla="*/ 11 h 30"/>
                <a:gd name="T10" fmla="*/ 33 w 52"/>
                <a:gd name="T11" fmla="*/ 2 h 30"/>
                <a:gd name="T12" fmla="*/ 19 w 52"/>
                <a:gd name="T13" fmla="*/ 2 h 30"/>
                <a:gd name="T14" fmla="*/ 4 w 52"/>
                <a:gd name="T15" fmla="*/ 11 h 30"/>
                <a:gd name="T16" fmla="*/ 4 w 52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0">
                  <a:moveTo>
                    <a:pt x="4" y="19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3" y="30"/>
                    <a:pt x="29" y="30"/>
                    <a:pt x="33" y="2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7"/>
                    <a:pt x="52" y="13"/>
                    <a:pt x="48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Sļíḍè">
              <a:extLst>
                <a:ext uri="{FF2B5EF4-FFF2-40B4-BE49-F238E27FC236}">
                  <a16:creationId xmlns:a16="http://schemas.microsoft.com/office/drawing/2014/main" id="{E9BDB06E-B3A3-443F-A016-20B6D57753D6}"/>
                </a:ext>
              </a:extLst>
            </p:cNvPr>
            <p:cNvSpPr/>
            <p:nvPr/>
          </p:nvSpPr>
          <p:spPr bwMode="auto">
            <a:xfrm>
              <a:off x="5160963" y="3973513"/>
              <a:ext cx="284163" cy="166688"/>
            </a:xfrm>
            <a:custGeom>
              <a:avLst/>
              <a:gdLst>
                <a:gd name="T0" fmla="*/ 4 w 51"/>
                <a:gd name="T1" fmla="*/ 19 h 30"/>
                <a:gd name="T2" fmla="*/ 19 w 51"/>
                <a:gd name="T3" fmla="*/ 27 h 30"/>
                <a:gd name="T4" fmla="*/ 33 w 51"/>
                <a:gd name="T5" fmla="*/ 27 h 30"/>
                <a:gd name="T6" fmla="*/ 47 w 51"/>
                <a:gd name="T7" fmla="*/ 19 h 30"/>
                <a:gd name="T8" fmla="*/ 47 w 51"/>
                <a:gd name="T9" fmla="*/ 11 h 30"/>
                <a:gd name="T10" fmla="*/ 33 w 51"/>
                <a:gd name="T11" fmla="*/ 2 h 30"/>
                <a:gd name="T12" fmla="*/ 19 w 51"/>
                <a:gd name="T13" fmla="*/ 2 h 30"/>
                <a:gd name="T14" fmla="*/ 4 w 51"/>
                <a:gd name="T15" fmla="*/ 11 h 30"/>
                <a:gd name="T16" fmla="*/ 4 w 51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0">
                  <a:moveTo>
                    <a:pt x="4" y="19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3" y="30"/>
                    <a:pt x="29" y="30"/>
                    <a:pt x="33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ṡ1íḍé">
              <a:extLst>
                <a:ext uri="{FF2B5EF4-FFF2-40B4-BE49-F238E27FC236}">
                  <a16:creationId xmlns:a16="http://schemas.microsoft.com/office/drawing/2014/main" id="{F8E6663E-FB3D-4319-AAB2-3C12ED6F0A0F}"/>
                </a:ext>
              </a:extLst>
            </p:cNvPr>
            <p:cNvSpPr/>
            <p:nvPr/>
          </p:nvSpPr>
          <p:spPr bwMode="auto">
            <a:xfrm>
              <a:off x="5354638" y="4084638"/>
              <a:ext cx="284163" cy="168275"/>
            </a:xfrm>
            <a:custGeom>
              <a:avLst/>
              <a:gdLst>
                <a:gd name="T0" fmla="*/ 4 w 51"/>
                <a:gd name="T1" fmla="*/ 19 h 30"/>
                <a:gd name="T2" fmla="*/ 18 w 51"/>
                <a:gd name="T3" fmla="*/ 27 h 30"/>
                <a:gd name="T4" fmla="*/ 32 w 51"/>
                <a:gd name="T5" fmla="*/ 27 h 30"/>
                <a:gd name="T6" fmla="*/ 47 w 51"/>
                <a:gd name="T7" fmla="*/ 19 h 30"/>
                <a:gd name="T8" fmla="*/ 47 w 51"/>
                <a:gd name="T9" fmla="*/ 11 h 30"/>
                <a:gd name="T10" fmla="*/ 32 w 51"/>
                <a:gd name="T11" fmla="*/ 2 h 30"/>
                <a:gd name="T12" fmla="*/ 18 w 51"/>
                <a:gd name="T13" fmla="*/ 2 h 30"/>
                <a:gd name="T14" fmla="*/ 4 w 51"/>
                <a:gd name="T15" fmla="*/ 11 h 30"/>
                <a:gd name="T16" fmla="*/ 4 w 51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0">
                  <a:moveTo>
                    <a:pt x="4" y="1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30"/>
                    <a:pt x="28" y="30"/>
                    <a:pt x="32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8" y="0"/>
                    <a:pt x="22" y="0"/>
                    <a:pt x="18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slïḍê">
              <a:extLst>
                <a:ext uri="{FF2B5EF4-FFF2-40B4-BE49-F238E27FC236}">
                  <a16:creationId xmlns:a16="http://schemas.microsoft.com/office/drawing/2014/main" id="{FA60FA9E-9368-4DB9-BFDE-B46E9A23A8F2}"/>
                </a:ext>
              </a:extLst>
            </p:cNvPr>
            <p:cNvSpPr/>
            <p:nvPr/>
          </p:nvSpPr>
          <p:spPr bwMode="auto">
            <a:xfrm>
              <a:off x="5545138" y="4197350"/>
              <a:ext cx="288925" cy="166688"/>
            </a:xfrm>
            <a:custGeom>
              <a:avLst/>
              <a:gdLst>
                <a:gd name="T0" fmla="*/ 4 w 52"/>
                <a:gd name="T1" fmla="*/ 19 h 30"/>
                <a:gd name="T2" fmla="*/ 19 w 52"/>
                <a:gd name="T3" fmla="*/ 27 h 30"/>
                <a:gd name="T4" fmla="*/ 33 w 52"/>
                <a:gd name="T5" fmla="*/ 27 h 30"/>
                <a:gd name="T6" fmla="*/ 48 w 52"/>
                <a:gd name="T7" fmla="*/ 19 h 30"/>
                <a:gd name="T8" fmla="*/ 48 w 52"/>
                <a:gd name="T9" fmla="*/ 11 h 30"/>
                <a:gd name="T10" fmla="*/ 33 w 52"/>
                <a:gd name="T11" fmla="*/ 2 h 30"/>
                <a:gd name="T12" fmla="*/ 19 w 52"/>
                <a:gd name="T13" fmla="*/ 2 h 30"/>
                <a:gd name="T14" fmla="*/ 4 w 52"/>
                <a:gd name="T15" fmla="*/ 11 h 30"/>
                <a:gd name="T16" fmla="*/ 4 w 52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0">
                  <a:moveTo>
                    <a:pt x="4" y="19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3" y="30"/>
                    <a:pt x="29" y="30"/>
                    <a:pt x="33" y="2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7"/>
                    <a:pt x="52" y="13"/>
                    <a:pt x="48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ṧḻidê">
              <a:extLst>
                <a:ext uri="{FF2B5EF4-FFF2-40B4-BE49-F238E27FC236}">
                  <a16:creationId xmlns:a16="http://schemas.microsoft.com/office/drawing/2014/main" id="{639B69C9-ED2B-4D7C-A1D4-8354AF4FC82C}"/>
                </a:ext>
              </a:extLst>
            </p:cNvPr>
            <p:cNvSpPr/>
            <p:nvPr/>
          </p:nvSpPr>
          <p:spPr bwMode="auto">
            <a:xfrm>
              <a:off x="5738813" y="4308475"/>
              <a:ext cx="284163" cy="166688"/>
            </a:xfrm>
            <a:custGeom>
              <a:avLst/>
              <a:gdLst>
                <a:gd name="T0" fmla="*/ 4 w 51"/>
                <a:gd name="T1" fmla="*/ 19 h 30"/>
                <a:gd name="T2" fmla="*/ 18 w 51"/>
                <a:gd name="T3" fmla="*/ 27 h 30"/>
                <a:gd name="T4" fmla="*/ 33 w 51"/>
                <a:gd name="T5" fmla="*/ 27 h 30"/>
                <a:gd name="T6" fmla="*/ 47 w 51"/>
                <a:gd name="T7" fmla="*/ 19 h 30"/>
                <a:gd name="T8" fmla="*/ 47 w 51"/>
                <a:gd name="T9" fmla="*/ 11 h 30"/>
                <a:gd name="T10" fmla="*/ 33 w 51"/>
                <a:gd name="T11" fmla="*/ 2 h 30"/>
                <a:gd name="T12" fmla="*/ 18 w 51"/>
                <a:gd name="T13" fmla="*/ 2 h 30"/>
                <a:gd name="T14" fmla="*/ 4 w 51"/>
                <a:gd name="T15" fmla="*/ 11 h 30"/>
                <a:gd name="T16" fmla="*/ 4 w 51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0">
                  <a:moveTo>
                    <a:pt x="4" y="1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30"/>
                    <a:pt x="29" y="30"/>
                    <a:pt x="33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2" y="0"/>
                    <a:pt x="18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$ḻîḑê">
              <a:extLst>
                <a:ext uri="{FF2B5EF4-FFF2-40B4-BE49-F238E27FC236}">
                  <a16:creationId xmlns:a16="http://schemas.microsoft.com/office/drawing/2014/main" id="{FF70F477-1D65-4335-AB70-69CAB676DD6D}"/>
                </a:ext>
              </a:extLst>
            </p:cNvPr>
            <p:cNvSpPr/>
            <p:nvPr/>
          </p:nvSpPr>
          <p:spPr bwMode="auto">
            <a:xfrm>
              <a:off x="5929313" y="4419600"/>
              <a:ext cx="288925" cy="166688"/>
            </a:xfrm>
            <a:custGeom>
              <a:avLst/>
              <a:gdLst>
                <a:gd name="T0" fmla="*/ 4 w 52"/>
                <a:gd name="T1" fmla="*/ 19 h 30"/>
                <a:gd name="T2" fmla="*/ 19 w 52"/>
                <a:gd name="T3" fmla="*/ 27 h 30"/>
                <a:gd name="T4" fmla="*/ 33 w 52"/>
                <a:gd name="T5" fmla="*/ 27 h 30"/>
                <a:gd name="T6" fmla="*/ 48 w 52"/>
                <a:gd name="T7" fmla="*/ 19 h 30"/>
                <a:gd name="T8" fmla="*/ 48 w 52"/>
                <a:gd name="T9" fmla="*/ 11 h 30"/>
                <a:gd name="T10" fmla="*/ 33 w 52"/>
                <a:gd name="T11" fmla="*/ 2 h 30"/>
                <a:gd name="T12" fmla="*/ 19 w 52"/>
                <a:gd name="T13" fmla="*/ 2 h 30"/>
                <a:gd name="T14" fmla="*/ 4 w 52"/>
                <a:gd name="T15" fmla="*/ 11 h 30"/>
                <a:gd name="T16" fmla="*/ 4 w 52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0">
                  <a:moveTo>
                    <a:pt x="4" y="19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3" y="30"/>
                    <a:pt x="29" y="30"/>
                    <a:pt x="33" y="2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7"/>
                    <a:pt x="52" y="13"/>
                    <a:pt x="48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şľíḍê">
              <a:extLst>
                <a:ext uri="{FF2B5EF4-FFF2-40B4-BE49-F238E27FC236}">
                  <a16:creationId xmlns:a16="http://schemas.microsoft.com/office/drawing/2014/main" id="{10099052-A3BE-4CE1-B7A1-3429240FB7E7}"/>
                </a:ext>
              </a:extLst>
            </p:cNvPr>
            <p:cNvSpPr/>
            <p:nvPr/>
          </p:nvSpPr>
          <p:spPr bwMode="auto">
            <a:xfrm>
              <a:off x="6124575" y="4530725"/>
              <a:ext cx="282575" cy="160338"/>
            </a:xfrm>
            <a:custGeom>
              <a:avLst/>
              <a:gdLst>
                <a:gd name="T0" fmla="*/ 4 w 51"/>
                <a:gd name="T1" fmla="*/ 19 h 29"/>
                <a:gd name="T2" fmla="*/ 19 w 51"/>
                <a:gd name="T3" fmla="*/ 27 h 29"/>
                <a:gd name="T4" fmla="*/ 33 w 51"/>
                <a:gd name="T5" fmla="*/ 27 h 29"/>
                <a:gd name="T6" fmla="*/ 47 w 51"/>
                <a:gd name="T7" fmla="*/ 19 h 29"/>
                <a:gd name="T8" fmla="*/ 47 w 51"/>
                <a:gd name="T9" fmla="*/ 11 h 29"/>
                <a:gd name="T10" fmla="*/ 33 w 51"/>
                <a:gd name="T11" fmla="*/ 2 h 29"/>
                <a:gd name="T12" fmla="*/ 19 w 51"/>
                <a:gd name="T13" fmla="*/ 2 h 29"/>
                <a:gd name="T14" fmla="*/ 4 w 51"/>
                <a:gd name="T15" fmla="*/ 11 h 29"/>
                <a:gd name="T16" fmla="*/ 4 w 51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4" y="19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2" y="29"/>
                    <a:pt x="29" y="29"/>
                    <a:pt x="33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2" y="0"/>
                    <a:pt x="19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ľîďè">
              <a:extLst>
                <a:ext uri="{FF2B5EF4-FFF2-40B4-BE49-F238E27FC236}">
                  <a16:creationId xmlns:a16="http://schemas.microsoft.com/office/drawing/2014/main" id="{2BD07FD6-3578-43E3-A8BD-059BCBFD3F60}"/>
                </a:ext>
              </a:extLst>
            </p:cNvPr>
            <p:cNvSpPr/>
            <p:nvPr/>
          </p:nvSpPr>
          <p:spPr bwMode="auto">
            <a:xfrm>
              <a:off x="6318250" y="4641850"/>
              <a:ext cx="284163" cy="160338"/>
            </a:xfrm>
            <a:custGeom>
              <a:avLst/>
              <a:gdLst>
                <a:gd name="T0" fmla="*/ 3 w 51"/>
                <a:gd name="T1" fmla="*/ 19 h 29"/>
                <a:gd name="T2" fmla="*/ 18 w 51"/>
                <a:gd name="T3" fmla="*/ 27 h 29"/>
                <a:gd name="T4" fmla="*/ 32 w 51"/>
                <a:gd name="T5" fmla="*/ 27 h 29"/>
                <a:gd name="T6" fmla="*/ 47 w 51"/>
                <a:gd name="T7" fmla="*/ 19 h 29"/>
                <a:gd name="T8" fmla="*/ 47 w 51"/>
                <a:gd name="T9" fmla="*/ 11 h 29"/>
                <a:gd name="T10" fmla="*/ 32 w 51"/>
                <a:gd name="T11" fmla="*/ 2 h 29"/>
                <a:gd name="T12" fmla="*/ 18 w 51"/>
                <a:gd name="T13" fmla="*/ 2 h 29"/>
                <a:gd name="T14" fmla="*/ 3 w 51"/>
                <a:gd name="T15" fmla="*/ 11 h 29"/>
                <a:gd name="T16" fmla="*/ 3 w 51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3" y="1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29"/>
                    <a:pt x="28" y="29"/>
                    <a:pt x="32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6"/>
                    <a:pt x="51" y="13"/>
                    <a:pt x="47" y="1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8" y="0"/>
                    <a:pt x="22" y="0"/>
                    <a:pt x="18" y="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3"/>
                    <a:pt x="0" y="16"/>
                    <a:pt x="3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îṧ1ïďê">
              <a:extLst>
                <a:ext uri="{FF2B5EF4-FFF2-40B4-BE49-F238E27FC236}">
                  <a16:creationId xmlns:a16="http://schemas.microsoft.com/office/drawing/2014/main" id="{45F24219-1634-4EE4-98D6-2DCA3D2FD31D}"/>
                </a:ext>
              </a:extLst>
            </p:cNvPr>
            <p:cNvSpPr/>
            <p:nvPr/>
          </p:nvSpPr>
          <p:spPr bwMode="auto">
            <a:xfrm>
              <a:off x="6508750" y="4752975"/>
              <a:ext cx="284163" cy="160338"/>
            </a:xfrm>
            <a:custGeom>
              <a:avLst/>
              <a:gdLst>
                <a:gd name="T0" fmla="*/ 4 w 51"/>
                <a:gd name="T1" fmla="*/ 19 h 29"/>
                <a:gd name="T2" fmla="*/ 19 w 51"/>
                <a:gd name="T3" fmla="*/ 27 h 29"/>
                <a:gd name="T4" fmla="*/ 33 w 51"/>
                <a:gd name="T5" fmla="*/ 27 h 29"/>
                <a:gd name="T6" fmla="*/ 48 w 51"/>
                <a:gd name="T7" fmla="*/ 19 h 29"/>
                <a:gd name="T8" fmla="*/ 48 w 51"/>
                <a:gd name="T9" fmla="*/ 11 h 29"/>
                <a:gd name="T10" fmla="*/ 33 w 51"/>
                <a:gd name="T11" fmla="*/ 2 h 29"/>
                <a:gd name="T12" fmla="*/ 19 w 51"/>
                <a:gd name="T13" fmla="*/ 2 h 29"/>
                <a:gd name="T14" fmla="*/ 4 w 51"/>
                <a:gd name="T15" fmla="*/ 11 h 29"/>
                <a:gd name="T16" fmla="*/ 4 w 51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4" y="19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3" y="29"/>
                    <a:pt x="29" y="29"/>
                    <a:pt x="33" y="2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1" y="16"/>
                    <a:pt x="51" y="13"/>
                    <a:pt x="48" y="1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6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śḻiďê">
              <a:extLst>
                <a:ext uri="{FF2B5EF4-FFF2-40B4-BE49-F238E27FC236}">
                  <a16:creationId xmlns:a16="http://schemas.microsoft.com/office/drawing/2014/main" id="{539E52A9-B365-4EA4-9B39-ECDAC360750B}"/>
                </a:ext>
              </a:extLst>
            </p:cNvPr>
            <p:cNvSpPr/>
            <p:nvPr/>
          </p:nvSpPr>
          <p:spPr bwMode="auto">
            <a:xfrm>
              <a:off x="6702425" y="4864100"/>
              <a:ext cx="284163" cy="161925"/>
            </a:xfrm>
            <a:custGeom>
              <a:avLst/>
              <a:gdLst>
                <a:gd name="T0" fmla="*/ 4 w 51"/>
                <a:gd name="T1" fmla="*/ 19 h 29"/>
                <a:gd name="T2" fmla="*/ 18 w 51"/>
                <a:gd name="T3" fmla="*/ 27 h 29"/>
                <a:gd name="T4" fmla="*/ 32 w 51"/>
                <a:gd name="T5" fmla="*/ 27 h 29"/>
                <a:gd name="T6" fmla="*/ 47 w 51"/>
                <a:gd name="T7" fmla="*/ 19 h 29"/>
                <a:gd name="T8" fmla="*/ 47 w 51"/>
                <a:gd name="T9" fmla="*/ 11 h 29"/>
                <a:gd name="T10" fmla="*/ 32 w 51"/>
                <a:gd name="T11" fmla="*/ 2 h 29"/>
                <a:gd name="T12" fmla="*/ 18 w 51"/>
                <a:gd name="T13" fmla="*/ 2 h 29"/>
                <a:gd name="T14" fmla="*/ 4 w 51"/>
                <a:gd name="T15" fmla="*/ 11 h 29"/>
                <a:gd name="T16" fmla="*/ 4 w 51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4" y="1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29"/>
                    <a:pt x="29" y="29"/>
                    <a:pt x="32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6"/>
                    <a:pt x="51" y="13"/>
                    <a:pt x="47" y="1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0"/>
                    <a:pt x="22" y="0"/>
                    <a:pt x="18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6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ŝḻîḋe">
              <a:extLst>
                <a:ext uri="{FF2B5EF4-FFF2-40B4-BE49-F238E27FC236}">
                  <a16:creationId xmlns:a16="http://schemas.microsoft.com/office/drawing/2014/main" id="{2B3B9BEF-E2A0-4578-B0AD-6CA40CA5768D}"/>
                </a:ext>
              </a:extLst>
            </p:cNvPr>
            <p:cNvSpPr/>
            <p:nvPr/>
          </p:nvSpPr>
          <p:spPr bwMode="auto">
            <a:xfrm>
              <a:off x="4046538" y="4062413"/>
              <a:ext cx="479425" cy="273050"/>
            </a:xfrm>
            <a:custGeom>
              <a:avLst/>
              <a:gdLst>
                <a:gd name="T0" fmla="*/ 82 w 86"/>
                <a:gd name="T1" fmla="*/ 30 h 49"/>
                <a:gd name="T2" fmla="*/ 67 w 86"/>
                <a:gd name="T3" fmla="*/ 22 h 49"/>
                <a:gd name="T4" fmla="*/ 33 w 86"/>
                <a:gd name="T5" fmla="*/ 2 h 49"/>
                <a:gd name="T6" fmla="*/ 19 w 86"/>
                <a:gd name="T7" fmla="*/ 2 h 49"/>
                <a:gd name="T8" fmla="*/ 4 w 86"/>
                <a:gd name="T9" fmla="*/ 10 h 49"/>
                <a:gd name="T10" fmla="*/ 4 w 86"/>
                <a:gd name="T11" fmla="*/ 19 h 49"/>
                <a:gd name="T12" fmla="*/ 39 w 86"/>
                <a:gd name="T13" fmla="*/ 38 h 49"/>
                <a:gd name="T14" fmla="*/ 53 w 86"/>
                <a:gd name="T15" fmla="*/ 47 h 49"/>
                <a:gd name="T16" fmla="*/ 67 w 86"/>
                <a:gd name="T17" fmla="*/ 47 h 49"/>
                <a:gd name="T18" fmla="*/ 82 w 86"/>
                <a:gd name="T19" fmla="*/ 38 h 49"/>
                <a:gd name="T20" fmla="*/ 82 w 86"/>
                <a:gd name="T21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49">
                  <a:moveTo>
                    <a:pt x="82" y="30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9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7" y="49"/>
                    <a:pt x="64" y="49"/>
                    <a:pt x="67" y="47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6" y="36"/>
                    <a:pt x="86" y="33"/>
                    <a:pt x="82" y="30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îşḷíďé">
              <a:extLst>
                <a:ext uri="{FF2B5EF4-FFF2-40B4-BE49-F238E27FC236}">
                  <a16:creationId xmlns:a16="http://schemas.microsoft.com/office/drawing/2014/main" id="{B26FF119-4C57-4392-BABC-E0A6EC4D6F9D}"/>
                </a:ext>
              </a:extLst>
            </p:cNvPr>
            <p:cNvSpPr/>
            <p:nvPr/>
          </p:nvSpPr>
          <p:spPr bwMode="auto">
            <a:xfrm>
              <a:off x="4430713" y="4286250"/>
              <a:ext cx="288925" cy="160338"/>
            </a:xfrm>
            <a:custGeom>
              <a:avLst/>
              <a:gdLst>
                <a:gd name="T0" fmla="*/ 48 w 52"/>
                <a:gd name="T1" fmla="*/ 10 h 29"/>
                <a:gd name="T2" fmla="*/ 33 w 52"/>
                <a:gd name="T3" fmla="*/ 2 h 29"/>
                <a:gd name="T4" fmla="*/ 19 w 52"/>
                <a:gd name="T5" fmla="*/ 2 h 29"/>
                <a:gd name="T6" fmla="*/ 4 w 52"/>
                <a:gd name="T7" fmla="*/ 10 h 29"/>
                <a:gd name="T8" fmla="*/ 4 w 52"/>
                <a:gd name="T9" fmla="*/ 18 h 29"/>
                <a:gd name="T10" fmla="*/ 19 w 52"/>
                <a:gd name="T11" fmla="*/ 27 h 29"/>
                <a:gd name="T12" fmla="*/ 33 w 52"/>
                <a:gd name="T13" fmla="*/ 27 h 29"/>
                <a:gd name="T14" fmla="*/ 48 w 52"/>
                <a:gd name="T15" fmla="*/ 18 h 29"/>
                <a:gd name="T16" fmla="*/ 48 w 52"/>
                <a:gd name="T17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9">
                  <a:moveTo>
                    <a:pt x="48" y="10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3" y="29"/>
                    <a:pt x="29" y="29"/>
                    <a:pt x="33" y="27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2" y="16"/>
                    <a:pt x="52" y="13"/>
                    <a:pt x="48" y="10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śļíḋé">
              <a:extLst>
                <a:ext uri="{FF2B5EF4-FFF2-40B4-BE49-F238E27FC236}">
                  <a16:creationId xmlns:a16="http://schemas.microsoft.com/office/drawing/2014/main" id="{61728E2B-42A4-48D4-A3C2-415B6E56511B}"/>
                </a:ext>
              </a:extLst>
            </p:cNvPr>
            <p:cNvSpPr/>
            <p:nvPr/>
          </p:nvSpPr>
          <p:spPr bwMode="auto">
            <a:xfrm>
              <a:off x="4625975" y="4397375"/>
              <a:ext cx="1052513" cy="606425"/>
            </a:xfrm>
            <a:custGeom>
              <a:avLst/>
              <a:gdLst>
                <a:gd name="T0" fmla="*/ 188 w 189"/>
                <a:gd name="T1" fmla="*/ 92 h 109"/>
                <a:gd name="T2" fmla="*/ 186 w 189"/>
                <a:gd name="T3" fmla="*/ 90 h 109"/>
                <a:gd name="T4" fmla="*/ 171 w 189"/>
                <a:gd name="T5" fmla="*/ 82 h 109"/>
                <a:gd name="T6" fmla="*/ 151 w 189"/>
                <a:gd name="T7" fmla="*/ 70 h 109"/>
                <a:gd name="T8" fmla="*/ 136 w 189"/>
                <a:gd name="T9" fmla="*/ 62 h 109"/>
                <a:gd name="T10" fmla="*/ 117 w 189"/>
                <a:gd name="T11" fmla="*/ 50 h 109"/>
                <a:gd name="T12" fmla="*/ 102 w 189"/>
                <a:gd name="T13" fmla="*/ 42 h 109"/>
                <a:gd name="T14" fmla="*/ 82 w 189"/>
                <a:gd name="T15" fmla="*/ 30 h 109"/>
                <a:gd name="T16" fmla="*/ 67 w 189"/>
                <a:gd name="T17" fmla="*/ 22 h 109"/>
                <a:gd name="T18" fmla="*/ 33 w 189"/>
                <a:gd name="T19" fmla="*/ 2 h 109"/>
                <a:gd name="T20" fmla="*/ 19 w 189"/>
                <a:gd name="T21" fmla="*/ 2 h 109"/>
                <a:gd name="T22" fmla="*/ 4 w 189"/>
                <a:gd name="T23" fmla="*/ 10 h 109"/>
                <a:gd name="T24" fmla="*/ 4 w 189"/>
                <a:gd name="T25" fmla="*/ 18 h 109"/>
                <a:gd name="T26" fmla="*/ 38 w 189"/>
                <a:gd name="T27" fmla="*/ 38 h 109"/>
                <a:gd name="T28" fmla="*/ 53 w 189"/>
                <a:gd name="T29" fmla="*/ 47 h 109"/>
                <a:gd name="T30" fmla="*/ 73 w 189"/>
                <a:gd name="T31" fmla="*/ 58 h 109"/>
                <a:gd name="T32" fmla="*/ 88 w 189"/>
                <a:gd name="T33" fmla="*/ 67 h 109"/>
                <a:gd name="T34" fmla="*/ 108 w 189"/>
                <a:gd name="T35" fmla="*/ 78 h 109"/>
                <a:gd name="T36" fmla="*/ 122 w 189"/>
                <a:gd name="T37" fmla="*/ 87 h 109"/>
                <a:gd name="T38" fmla="*/ 142 w 189"/>
                <a:gd name="T39" fmla="*/ 98 h 109"/>
                <a:gd name="T40" fmla="*/ 157 w 189"/>
                <a:gd name="T41" fmla="*/ 107 h 109"/>
                <a:gd name="T42" fmla="*/ 160 w 189"/>
                <a:gd name="T43" fmla="*/ 108 h 109"/>
                <a:gd name="T44" fmla="*/ 171 w 189"/>
                <a:gd name="T45" fmla="*/ 107 h 109"/>
                <a:gd name="T46" fmla="*/ 186 w 189"/>
                <a:gd name="T47" fmla="*/ 98 h 109"/>
                <a:gd name="T48" fmla="*/ 188 w 189"/>
                <a:gd name="T49" fmla="*/ 9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09">
                  <a:moveTo>
                    <a:pt x="188" y="92"/>
                  </a:moveTo>
                  <a:cubicBezTo>
                    <a:pt x="187" y="91"/>
                    <a:pt x="187" y="91"/>
                    <a:pt x="186" y="90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36" y="62"/>
                    <a:pt x="136" y="62"/>
                    <a:pt x="136" y="62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2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2"/>
                    <a:pt x="0" y="16"/>
                    <a:pt x="4" y="1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8" y="107"/>
                    <a:pt x="159" y="108"/>
                    <a:pt x="160" y="108"/>
                  </a:cubicBezTo>
                  <a:cubicBezTo>
                    <a:pt x="164" y="109"/>
                    <a:pt x="168" y="108"/>
                    <a:pt x="171" y="107"/>
                  </a:cubicBezTo>
                  <a:cubicBezTo>
                    <a:pt x="186" y="98"/>
                    <a:pt x="186" y="98"/>
                    <a:pt x="186" y="98"/>
                  </a:cubicBezTo>
                  <a:cubicBezTo>
                    <a:pt x="189" y="97"/>
                    <a:pt x="189" y="94"/>
                    <a:pt x="188" y="92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šḻîḍè">
              <a:extLst>
                <a:ext uri="{FF2B5EF4-FFF2-40B4-BE49-F238E27FC236}">
                  <a16:creationId xmlns:a16="http://schemas.microsoft.com/office/drawing/2014/main" id="{13A59515-A93C-4DF7-82E1-02256F8E37AE}"/>
                </a:ext>
              </a:extLst>
            </p:cNvPr>
            <p:cNvSpPr/>
            <p:nvPr/>
          </p:nvSpPr>
          <p:spPr bwMode="auto">
            <a:xfrm>
              <a:off x="5589588" y="4946650"/>
              <a:ext cx="284163" cy="168275"/>
            </a:xfrm>
            <a:custGeom>
              <a:avLst/>
              <a:gdLst>
                <a:gd name="T0" fmla="*/ 47 w 51"/>
                <a:gd name="T1" fmla="*/ 11 h 30"/>
                <a:gd name="T2" fmla="*/ 33 w 51"/>
                <a:gd name="T3" fmla="*/ 3 h 30"/>
                <a:gd name="T4" fmla="*/ 18 w 51"/>
                <a:gd name="T5" fmla="*/ 3 h 30"/>
                <a:gd name="T6" fmla="*/ 4 w 51"/>
                <a:gd name="T7" fmla="*/ 11 h 30"/>
                <a:gd name="T8" fmla="*/ 4 w 51"/>
                <a:gd name="T9" fmla="*/ 19 h 30"/>
                <a:gd name="T10" fmla="*/ 18 w 51"/>
                <a:gd name="T11" fmla="*/ 28 h 30"/>
                <a:gd name="T12" fmla="*/ 33 w 51"/>
                <a:gd name="T13" fmla="*/ 28 h 30"/>
                <a:gd name="T14" fmla="*/ 47 w 51"/>
                <a:gd name="T15" fmla="*/ 19 h 30"/>
                <a:gd name="T16" fmla="*/ 47 w 51"/>
                <a:gd name="T17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0">
                  <a:moveTo>
                    <a:pt x="47" y="11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9" y="0"/>
                    <a:pt x="22" y="0"/>
                    <a:pt x="18" y="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2" y="30"/>
                    <a:pt x="29" y="30"/>
                    <a:pt x="33" y="28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ṥlidè">
              <a:extLst>
                <a:ext uri="{FF2B5EF4-FFF2-40B4-BE49-F238E27FC236}">
                  <a16:creationId xmlns:a16="http://schemas.microsoft.com/office/drawing/2014/main" id="{77C2EBFD-9615-4E8E-8DA4-7FC0DB45A8F5}"/>
                </a:ext>
              </a:extLst>
            </p:cNvPr>
            <p:cNvSpPr/>
            <p:nvPr/>
          </p:nvSpPr>
          <p:spPr bwMode="auto">
            <a:xfrm>
              <a:off x="5778500" y="5059363"/>
              <a:ext cx="288925" cy="166688"/>
            </a:xfrm>
            <a:custGeom>
              <a:avLst/>
              <a:gdLst>
                <a:gd name="T0" fmla="*/ 48 w 52"/>
                <a:gd name="T1" fmla="*/ 11 h 30"/>
                <a:gd name="T2" fmla="*/ 33 w 52"/>
                <a:gd name="T3" fmla="*/ 3 h 30"/>
                <a:gd name="T4" fmla="*/ 19 w 52"/>
                <a:gd name="T5" fmla="*/ 3 h 30"/>
                <a:gd name="T6" fmla="*/ 4 w 52"/>
                <a:gd name="T7" fmla="*/ 11 h 30"/>
                <a:gd name="T8" fmla="*/ 4 w 52"/>
                <a:gd name="T9" fmla="*/ 19 h 30"/>
                <a:gd name="T10" fmla="*/ 19 w 52"/>
                <a:gd name="T11" fmla="*/ 28 h 30"/>
                <a:gd name="T12" fmla="*/ 33 w 52"/>
                <a:gd name="T13" fmla="*/ 28 h 30"/>
                <a:gd name="T14" fmla="*/ 48 w 52"/>
                <a:gd name="T15" fmla="*/ 19 h 30"/>
                <a:gd name="T16" fmla="*/ 48 w 52"/>
                <a:gd name="T17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0">
                  <a:moveTo>
                    <a:pt x="48" y="11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9" y="0"/>
                    <a:pt x="23" y="0"/>
                    <a:pt x="19" y="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30"/>
                    <a:pt x="29" y="30"/>
                    <a:pt x="33" y="28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7"/>
                    <a:pt x="52" y="13"/>
                    <a:pt x="48" y="11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ś1íďé">
              <a:extLst>
                <a:ext uri="{FF2B5EF4-FFF2-40B4-BE49-F238E27FC236}">
                  <a16:creationId xmlns:a16="http://schemas.microsoft.com/office/drawing/2014/main" id="{03A4508F-832F-4EE2-BDD2-AC01FBB500A1}"/>
                </a:ext>
              </a:extLst>
            </p:cNvPr>
            <p:cNvSpPr/>
            <p:nvPr/>
          </p:nvSpPr>
          <p:spPr bwMode="auto">
            <a:xfrm>
              <a:off x="5973763" y="5170488"/>
              <a:ext cx="479425" cy="277813"/>
            </a:xfrm>
            <a:custGeom>
              <a:avLst/>
              <a:gdLst>
                <a:gd name="T0" fmla="*/ 82 w 86"/>
                <a:gd name="T1" fmla="*/ 31 h 50"/>
                <a:gd name="T2" fmla="*/ 47 w 86"/>
                <a:gd name="T3" fmla="*/ 11 h 50"/>
                <a:gd name="T4" fmla="*/ 33 w 86"/>
                <a:gd name="T5" fmla="*/ 3 h 50"/>
                <a:gd name="T6" fmla="*/ 19 w 86"/>
                <a:gd name="T7" fmla="*/ 3 h 50"/>
                <a:gd name="T8" fmla="*/ 4 w 86"/>
                <a:gd name="T9" fmla="*/ 11 h 50"/>
                <a:gd name="T10" fmla="*/ 4 w 86"/>
                <a:gd name="T11" fmla="*/ 19 h 50"/>
                <a:gd name="T12" fmla="*/ 19 w 86"/>
                <a:gd name="T13" fmla="*/ 28 h 50"/>
                <a:gd name="T14" fmla="*/ 53 w 86"/>
                <a:gd name="T15" fmla="*/ 48 h 50"/>
                <a:gd name="T16" fmla="*/ 67 w 86"/>
                <a:gd name="T17" fmla="*/ 48 h 50"/>
                <a:gd name="T18" fmla="*/ 82 w 86"/>
                <a:gd name="T19" fmla="*/ 39 h 50"/>
                <a:gd name="T20" fmla="*/ 82 w 86"/>
                <a:gd name="T21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50">
                  <a:moveTo>
                    <a:pt x="82" y="3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9" y="0"/>
                    <a:pt x="22" y="0"/>
                    <a:pt x="19" y="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7" y="50"/>
                    <a:pt x="63" y="50"/>
                    <a:pt x="67" y="48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6" y="37"/>
                    <a:pt x="86" y="33"/>
                    <a:pt x="82" y="31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šļídê">
              <a:extLst>
                <a:ext uri="{FF2B5EF4-FFF2-40B4-BE49-F238E27FC236}">
                  <a16:creationId xmlns:a16="http://schemas.microsoft.com/office/drawing/2014/main" id="{7567879C-A1FB-4197-A78C-4A1A40E33007}"/>
                </a:ext>
              </a:extLst>
            </p:cNvPr>
            <p:cNvSpPr/>
            <p:nvPr/>
          </p:nvSpPr>
          <p:spPr bwMode="auto">
            <a:xfrm>
              <a:off x="4352925" y="3995738"/>
              <a:ext cx="479425" cy="273050"/>
            </a:xfrm>
            <a:custGeom>
              <a:avLst/>
              <a:gdLst>
                <a:gd name="T0" fmla="*/ 19 w 86"/>
                <a:gd name="T1" fmla="*/ 2 h 49"/>
                <a:gd name="T2" fmla="*/ 4 w 86"/>
                <a:gd name="T3" fmla="*/ 11 h 49"/>
                <a:gd name="T4" fmla="*/ 4 w 86"/>
                <a:gd name="T5" fmla="*/ 19 h 49"/>
                <a:gd name="T6" fmla="*/ 39 w 86"/>
                <a:gd name="T7" fmla="*/ 39 h 49"/>
                <a:gd name="T8" fmla="*/ 53 w 86"/>
                <a:gd name="T9" fmla="*/ 47 h 49"/>
                <a:gd name="T10" fmla="*/ 68 w 86"/>
                <a:gd name="T11" fmla="*/ 47 h 49"/>
                <a:gd name="T12" fmla="*/ 82 w 86"/>
                <a:gd name="T13" fmla="*/ 39 h 49"/>
                <a:gd name="T14" fmla="*/ 82 w 86"/>
                <a:gd name="T15" fmla="*/ 30 h 49"/>
                <a:gd name="T16" fmla="*/ 68 w 86"/>
                <a:gd name="T17" fmla="*/ 22 h 49"/>
                <a:gd name="T18" fmla="*/ 33 w 86"/>
                <a:gd name="T19" fmla="*/ 2 h 49"/>
                <a:gd name="T20" fmla="*/ 19 w 86"/>
                <a:gd name="T21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49">
                  <a:moveTo>
                    <a:pt x="19" y="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6"/>
                    <a:pt x="4" y="1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7" y="49"/>
                    <a:pt x="64" y="49"/>
                    <a:pt x="68" y="4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6" y="36"/>
                    <a:pt x="86" y="33"/>
                    <a:pt x="82" y="30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$ḷîḑé">
              <a:extLst>
                <a:ext uri="{FF2B5EF4-FFF2-40B4-BE49-F238E27FC236}">
                  <a16:creationId xmlns:a16="http://schemas.microsoft.com/office/drawing/2014/main" id="{B90A588B-EE27-4BFC-9640-54F2D0A80CB8}"/>
                </a:ext>
              </a:extLst>
            </p:cNvPr>
            <p:cNvSpPr/>
            <p:nvPr/>
          </p:nvSpPr>
          <p:spPr bwMode="auto">
            <a:xfrm>
              <a:off x="4737100" y="4219575"/>
              <a:ext cx="288925" cy="160338"/>
            </a:xfrm>
            <a:custGeom>
              <a:avLst/>
              <a:gdLst>
                <a:gd name="T0" fmla="*/ 4 w 52"/>
                <a:gd name="T1" fmla="*/ 19 h 29"/>
                <a:gd name="T2" fmla="*/ 19 w 52"/>
                <a:gd name="T3" fmla="*/ 27 h 29"/>
                <a:gd name="T4" fmla="*/ 33 w 52"/>
                <a:gd name="T5" fmla="*/ 27 h 29"/>
                <a:gd name="T6" fmla="*/ 48 w 52"/>
                <a:gd name="T7" fmla="*/ 19 h 29"/>
                <a:gd name="T8" fmla="*/ 48 w 52"/>
                <a:gd name="T9" fmla="*/ 10 h 29"/>
                <a:gd name="T10" fmla="*/ 33 w 52"/>
                <a:gd name="T11" fmla="*/ 2 h 29"/>
                <a:gd name="T12" fmla="*/ 19 w 52"/>
                <a:gd name="T13" fmla="*/ 2 h 29"/>
                <a:gd name="T14" fmla="*/ 4 w 52"/>
                <a:gd name="T15" fmla="*/ 10 h 29"/>
                <a:gd name="T16" fmla="*/ 4 w 52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9">
                  <a:moveTo>
                    <a:pt x="4" y="19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3" y="29"/>
                    <a:pt x="29" y="29"/>
                    <a:pt x="33" y="2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6"/>
                    <a:pt x="52" y="13"/>
                    <a:pt x="48" y="1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$1íḓe">
              <a:extLst>
                <a:ext uri="{FF2B5EF4-FFF2-40B4-BE49-F238E27FC236}">
                  <a16:creationId xmlns:a16="http://schemas.microsoft.com/office/drawing/2014/main" id="{3CB257FC-1C5B-46CD-A9C9-B0E1417AA3D1}"/>
                </a:ext>
              </a:extLst>
            </p:cNvPr>
            <p:cNvSpPr/>
            <p:nvPr/>
          </p:nvSpPr>
          <p:spPr bwMode="auto">
            <a:xfrm>
              <a:off x="4932363" y="4330700"/>
              <a:ext cx="284163" cy="160338"/>
            </a:xfrm>
            <a:custGeom>
              <a:avLst/>
              <a:gdLst>
                <a:gd name="T0" fmla="*/ 4 w 51"/>
                <a:gd name="T1" fmla="*/ 19 h 29"/>
                <a:gd name="T2" fmla="*/ 19 w 51"/>
                <a:gd name="T3" fmla="*/ 27 h 29"/>
                <a:gd name="T4" fmla="*/ 33 w 51"/>
                <a:gd name="T5" fmla="*/ 27 h 29"/>
                <a:gd name="T6" fmla="*/ 47 w 51"/>
                <a:gd name="T7" fmla="*/ 19 h 29"/>
                <a:gd name="T8" fmla="*/ 47 w 51"/>
                <a:gd name="T9" fmla="*/ 10 h 29"/>
                <a:gd name="T10" fmla="*/ 33 w 51"/>
                <a:gd name="T11" fmla="*/ 2 h 29"/>
                <a:gd name="T12" fmla="*/ 19 w 51"/>
                <a:gd name="T13" fmla="*/ 2 h 29"/>
                <a:gd name="T14" fmla="*/ 4 w 51"/>
                <a:gd name="T15" fmla="*/ 10 h 29"/>
                <a:gd name="T16" fmla="*/ 4 w 51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4" y="19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2" y="29"/>
                    <a:pt x="29" y="29"/>
                    <a:pt x="33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6"/>
                    <a:pt x="51" y="13"/>
                    <a:pt x="47" y="1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2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ṧlîďé">
              <a:extLst>
                <a:ext uri="{FF2B5EF4-FFF2-40B4-BE49-F238E27FC236}">
                  <a16:creationId xmlns:a16="http://schemas.microsoft.com/office/drawing/2014/main" id="{7E14CE7B-B97D-4BDF-8177-A909E308E336}"/>
                </a:ext>
              </a:extLst>
            </p:cNvPr>
            <p:cNvSpPr/>
            <p:nvPr/>
          </p:nvSpPr>
          <p:spPr bwMode="auto">
            <a:xfrm>
              <a:off x="5127625" y="4441825"/>
              <a:ext cx="282575" cy="160338"/>
            </a:xfrm>
            <a:custGeom>
              <a:avLst/>
              <a:gdLst>
                <a:gd name="T0" fmla="*/ 3 w 51"/>
                <a:gd name="T1" fmla="*/ 19 h 29"/>
                <a:gd name="T2" fmla="*/ 18 w 51"/>
                <a:gd name="T3" fmla="*/ 27 h 29"/>
                <a:gd name="T4" fmla="*/ 32 w 51"/>
                <a:gd name="T5" fmla="*/ 27 h 29"/>
                <a:gd name="T6" fmla="*/ 47 w 51"/>
                <a:gd name="T7" fmla="*/ 19 h 29"/>
                <a:gd name="T8" fmla="*/ 47 w 51"/>
                <a:gd name="T9" fmla="*/ 10 h 29"/>
                <a:gd name="T10" fmla="*/ 32 w 51"/>
                <a:gd name="T11" fmla="*/ 2 h 29"/>
                <a:gd name="T12" fmla="*/ 18 w 51"/>
                <a:gd name="T13" fmla="*/ 2 h 29"/>
                <a:gd name="T14" fmla="*/ 3 w 51"/>
                <a:gd name="T15" fmla="*/ 10 h 29"/>
                <a:gd name="T16" fmla="*/ 3 w 51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3" y="1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29"/>
                    <a:pt x="28" y="29"/>
                    <a:pt x="32" y="27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6"/>
                    <a:pt x="51" y="13"/>
                    <a:pt x="47" y="1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8" y="0"/>
                    <a:pt x="22" y="0"/>
                    <a:pt x="18" y="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3"/>
                    <a:pt x="0" y="16"/>
                    <a:pt x="3" y="19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ṥḻíḑé">
              <a:extLst>
                <a:ext uri="{FF2B5EF4-FFF2-40B4-BE49-F238E27FC236}">
                  <a16:creationId xmlns:a16="http://schemas.microsoft.com/office/drawing/2014/main" id="{B87667B9-3534-4B8A-9DC6-75547BAB2EC2}"/>
                </a:ext>
              </a:extLst>
            </p:cNvPr>
            <p:cNvSpPr/>
            <p:nvPr/>
          </p:nvSpPr>
          <p:spPr bwMode="auto">
            <a:xfrm>
              <a:off x="5316538" y="4552950"/>
              <a:ext cx="284163" cy="160338"/>
            </a:xfrm>
            <a:custGeom>
              <a:avLst/>
              <a:gdLst>
                <a:gd name="T0" fmla="*/ 4 w 51"/>
                <a:gd name="T1" fmla="*/ 18 h 29"/>
                <a:gd name="T2" fmla="*/ 19 w 51"/>
                <a:gd name="T3" fmla="*/ 27 h 29"/>
                <a:gd name="T4" fmla="*/ 33 w 51"/>
                <a:gd name="T5" fmla="*/ 27 h 29"/>
                <a:gd name="T6" fmla="*/ 48 w 51"/>
                <a:gd name="T7" fmla="*/ 18 h 29"/>
                <a:gd name="T8" fmla="*/ 48 w 51"/>
                <a:gd name="T9" fmla="*/ 10 h 29"/>
                <a:gd name="T10" fmla="*/ 33 w 51"/>
                <a:gd name="T11" fmla="*/ 2 h 29"/>
                <a:gd name="T12" fmla="*/ 19 w 51"/>
                <a:gd name="T13" fmla="*/ 2 h 29"/>
                <a:gd name="T14" fmla="*/ 4 w 51"/>
                <a:gd name="T15" fmla="*/ 10 h 29"/>
                <a:gd name="T16" fmla="*/ 4 w 51"/>
                <a:gd name="T17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4" y="18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3" y="29"/>
                    <a:pt x="29" y="29"/>
                    <a:pt x="33" y="27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1" y="16"/>
                    <a:pt x="51" y="13"/>
                    <a:pt x="48" y="1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8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ŝľïḍè">
              <a:extLst>
                <a:ext uri="{FF2B5EF4-FFF2-40B4-BE49-F238E27FC236}">
                  <a16:creationId xmlns:a16="http://schemas.microsoft.com/office/drawing/2014/main" id="{68920125-6738-45E7-AA35-F3F93352CBFD}"/>
                </a:ext>
              </a:extLst>
            </p:cNvPr>
            <p:cNvSpPr/>
            <p:nvPr/>
          </p:nvSpPr>
          <p:spPr bwMode="auto">
            <a:xfrm>
              <a:off x="5511800" y="4664075"/>
              <a:ext cx="284163" cy="160338"/>
            </a:xfrm>
            <a:custGeom>
              <a:avLst/>
              <a:gdLst>
                <a:gd name="T0" fmla="*/ 4 w 51"/>
                <a:gd name="T1" fmla="*/ 18 h 29"/>
                <a:gd name="T2" fmla="*/ 18 w 51"/>
                <a:gd name="T3" fmla="*/ 27 h 29"/>
                <a:gd name="T4" fmla="*/ 32 w 51"/>
                <a:gd name="T5" fmla="*/ 27 h 29"/>
                <a:gd name="T6" fmla="*/ 47 w 51"/>
                <a:gd name="T7" fmla="*/ 18 h 29"/>
                <a:gd name="T8" fmla="*/ 47 w 51"/>
                <a:gd name="T9" fmla="*/ 10 h 29"/>
                <a:gd name="T10" fmla="*/ 32 w 51"/>
                <a:gd name="T11" fmla="*/ 2 h 29"/>
                <a:gd name="T12" fmla="*/ 18 w 51"/>
                <a:gd name="T13" fmla="*/ 2 h 29"/>
                <a:gd name="T14" fmla="*/ 4 w 51"/>
                <a:gd name="T15" fmla="*/ 10 h 29"/>
                <a:gd name="T16" fmla="*/ 4 w 51"/>
                <a:gd name="T17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4" y="18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29"/>
                    <a:pt x="29" y="29"/>
                    <a:pt x="32" y="2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51" y="16"/>
                    <a:pt x="51" y="13"/>
                    <a:pt x="47" y="1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0"/>
                    <a:pt x="22" y="0"/>
                    <a:pt x="18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8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sḷïḋe">
              <a:extLst>
                <a:ext uri="{FF2B5EF4-FFF2-40B4-BE49-F238E27FC236}">
                  <a16:creationId xmlns:a16="http://schemas.microsoft.com/office/drawing/2014/main" id="{E943F379-B557-4122-9B89-74B5160B2162}"/>
                </a:ext>
              </a:extLst>
            </p:cNvPr>
            <p:cNvSpPr/>
            <p:nvPr/>
          </p:nvSpPr>
          <p:spPr bwMode="auto">
            <a:xfrm>
              <a:off x="5700713" y="4775200"/>
              <a:ext cx="288925" cy="160338"/>
            </a:xfrm>
            <a:custGeom>
              <a:avLst/>
              <a:gdLst>
                <a:gd name="T0" fmla="*/ 4 w 52"/>
                <a:gd name="T1" fmla="*/ 18 h 29"/>
                <a:gd name="T2" fmla="*/ 19 w 52"/>
                <a:gd name="T3" fmla="*/ 27 h 29"/>
                <a:gd name="T4" fmla="*/ 33 w 52"/>
                <a:gd name="T5" fmla="*/ 27 h 29"/>
                <a:gd name="T6" fmla="*/ 48 w 52"/>
                <a:gd name="T7" fmla="*/ 18 h 29"/>
                <a:gd name="T8" fmla="*/ 48 w 52"/>
                <a:gd name="T9" fmla="*/ 10 h 29"/>
                <a:gd name="T10" fmla="*/ 33 w 52"/>
                <a:gd name="T11" fmla="*/ 2 h 29"/>
                <a:gd name="T12" fmla="*/ 19 w 52"/>
                <a:gd name="T13" fmla="*/ 2 h 29"/>
                <a:gd name="T14" fmla="*/ 4 w 52"/>
                <a:gd name="T15" fmla="*/ 10 h 29"/>
                <a:gd name="T16" fmla="*/ 4 w 52"/>
                <a:gd name="T17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9">
                  <a:moveTo>
                    <a:pt x="4" y="18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3" y="29"/>
                    <a:pt x="29" y="29"/>
                    <a:pt x="33" y="27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2" y="16"/>
                    <a:pt x="52" y="13"/>
                    <a:pt x="48" y="1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3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3"/>
                    <a:pt x="0" y="16"/>
                    <a:pt x="4" y="18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$ḻîḓê">
              <a:extLst>
                <a:ext uri="{FF2B5EF4-FFF2-40B4-BE49-F238E27FC236}">
                  <a16:creationId xmlns:a16="http://schemas.microsoft.com/office/drawing/2014/main" id="{0E877D0D-3872-4BC9-9606-017A1FD628E9}"/>
                </a:ext>
              </a:extLst>
            </p:cNvPr>
            <p:cNvSpPr/>
            <p:nvPr/>
          </p:nvSpPr>
          <p:spPr bwMode="auto">
            <a:xfrm>
              <a:off x="5895975" y="4886325"/>
              <a:ext cx="284163" cy="161925"/>
            </a:xfrm>
            <a:custGeom>
              <a:avLst/>
              <a:gdLst>
                <a:gd name="T0" fmla="*/ 4 w 51"/>
                <a:gd name="T1" fmla="*/ 18 h 29"/>
                <a:gd name="T2" fmla="*/ 19 w 51"/>
                <a:gd name="T3" fmla="*/ 27 h 29"/>
                <a:gd name="T4" fmla="*/ 33 w 51"/>
                <a:gd name="T5" fmla="*/ 27 h 29"/>
                <a:gd name="T6" fmla="*/ 47 w 51"/>
                <a:gd name="T7" fmla="*/ 18 h 29"/>
                <a:gd name="T8" fmla="*/ 47 w 51"/>
                <a:gd name="T9" fmla="*/ 10 h 29"/>
                <a:gd name="T10" fmla="*/ 33 w 51"/>
                <a:gd name="T11" fmla="*/ 2 h 29"/>
                <a:gd name="T12" fmla="*/ 19 w 51"/>
                <a:gd name="T13" fmla="*/ 2 h 29"/>
                <a:gd name="T14" fmla="*/ 4 w 51"/>
                <a:gd name="T15" fmla="*/ 10 h 29"/>
                <a:gd name="T16" fmla="*/ 4 w 51"/>
                <a:gd name="T17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9">
                  <a:moveTo>
                    <a:pt x="4" y="18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2" y="29"/>
                    <a:pt x="29" y="29"/>
                    <a:pt x="33" y="2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51" y="16"/>
                    <a:pt x="51" y="12"/>
                    <a:pt x="47" y="1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0"/>
                    <a:pt x="22" y="0"/>
                    <a:pt x="1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2"/>
                    <a:pt x="0" y="16"/>
                    <a:pt x="4" y="18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ṥļiḍe">
              <a:extLst>
                <a:ext uri="{FF2B5EF4-FFF2-40B4-BE49-F238E27FC236}">
                  <a16:creationId xmlns:a16="http://schemas.microsoft.com/office/drawing/2014/main" id="{FA595F2D-5C7E-4EFF-A6F8-8574D1A5222B}"/>
                </a:ext>
              </a:extLst>
            </p:cNvPr>
            <p:cNvSpPr/>
            <p:nvPr/>
          </p:nvSpPr>
          <p:spPr bwMode="auto">
            <a:xfrm>
              <a:off x="6091238" y="4992688"/>
              <a:ext cx="282575" cy="166688"/>
            </a:xfrm>
            <a:custGeom>
              <a:avLst/>
              <a:gdLst>
                <a:gd name="T0" fmla="*/ 18 w 51"/>
                <a:gd name="T1" fmla="*/ 3 h 30"/>
                <a:gd name="T2" fmla="*/ 3 w 51"/>
                <a:gd name="T3" fmla="*/ 11 h 30"/>
                <a:gd name="T4" fmla="*/ 3 w 51"/>
                <a:gd name="T5" fmla="*/ 19 h 30"/>
                <a:gd name="T6" fmla="*/ 18 w 51"/>
                <a:gd name="T7" fmla="*/ 28 h 30"/>
                <a:gd name="T8" fmla="*/ 32 w 51"/>
                <a:gd name="T9" fmla="*/ 28 h 30"/>
                <a:gd name="T10" fmla="*/ 47 w 51"/>
                <a:gd name="T11" fmla="*/ 19 h 30"/>
                <a:gd name="T12" fmla="*/ 47 w 51"/>
                <a:gd name="T13" fmla="*/ 11 h 30"/>
                <a:gd name="T14" fmla="*/ 32 w 51"/>
                <a:gd name="T15" fmla="*/ 3 h 30"/>
                <a:gd name="T16" fmla="*/ 18 w 51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0">
                  <a:moveTo>
                    <a:pt x="18" y="3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0" y="13"/>
                    <a:pt x="0" y="17"/>
                    <a:pt x="3" y="1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2" y="30"/>
                    <a:pt x="28" y="30"/>
                    <a:pt x="32" y="28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7"/>
                    <a:pt x="51" y="13"/>
                    <a:pt x="47" y="1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8" y="0"/>
                    <a:pt x="22" y="0"/>
                    <a:pt x="18" y="3"/>
                  </a:cubicBez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ṩḻïḍè">
              <a:extLst>
                <a:ext uri="{FF2B5EF4-FFF2-40B4-BE49-F238E27FC236}">
                  <a16:creationId xmlns:a16="http://schemas.microsoft.com/office/drawing/2014/main" id="{04C81EE5-EA1B-4179-9C58-FF8CFCA72FF9}"/>
                </a:ext>
              </a:extLst>
            </p:cNvPr>
            <p:cNvSpPr/>
            <p:nvPr/>
          </p:nvSpPr>
          <p:spPr bwMode="auto">
            <a:xfrm>
              <a:off x="6280150" y="5103813"/>
              <a:ext cx="284163" cy="166688"/>
            </a:xfrm>
            <a:custGeom>
              <a:avLst/>
              <a:gdLst>
                <a:gd name="T0" fmla="*/ 19 w 51"/>
                <a:gd name="T1" fmla="*/ 28 h 30"/>
                <a:gd name="T2" fmla="*/ 33 w 51"/>
                <a:gd name="T3" fmla="*/ 28 h 30"/>
                <a:gd name="T4" fmla="*/ 48 w 51"/>
                <a:gd name="T5" fmla="*/ 19 h 30"/>
                <a:gd name="T6" fmla="*/ 48 w 51"/>
                <a:gd name="T7" fmla="*/ 11 h 30"/>
                <a:gd name="T8" fmla="*/ 33 w 51"/>
                <a:gd name="T9" fmla="*/ 3 h 30"/>
                <a:gd name="T10" fmla="*/ 19 w 51"/>
                <a:gd name="T11" fmla="*/ 3 h 30"/>
                <a:gd name="T12" fmla="*/ 4 w 51"/>
                <a:gd name="T13" fmla="*/ 11 h 30"/>
                <a:gd name="T14" fmla="*/ 4 w 51"/>
                <a:gd name="T15" fmla="*/ 19 h 30"/>
                <a:gd name="T16" fmla="*/ 19 w 51"/>
                <a:gd name="T1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0">
                  <a:moveTo>
                    <a:pt x="19" y="28"/>
                  </a:moveTo>
                  <a:cubicBezTo>
                    <a:pt x="23" y="30"/>
                    <a:pt x="29" y="30"/>
                    <a:pt x="33" y="28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1" y="17"/>
                    <a:pt x="51" y="13"/>
                    <a:pt x="48" y="11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9" y="0"/>
                    <a:pt x="23" y="0"/>
                    <a:pt x="19" y="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7"/>
                    <a:pt x="4" y="1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7081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80" name="组合 17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F272B29-D9C4-4E5E-B1C6-34813D7EB291}"/>
              </a:ext>
            </a:extLst>
          </p:cNvPr>
          <p:cNvGrpSpPr/>
          <p:nvPr/>
        </p:nvGrpSpPr>
        <p:grpSpPr>
          <a:xfrm>
            <a:off x="3220382" y="1835459"/>
            <a:ext cx="2452370" cy="1587078"/>
            <a:chOff x="2346326" y="1438276"/>
            <a:chExt cx="7483475" cy="4408488"/>
          </a:xfrm>
        </p:grpSpPr>
        <p:sp>
          <p:nvSpPr>
            <p:cNvPr id="181" name="îṧḷíďe">
              <a:extLst>
                <a:ext uri="{FF2B5EF4-FFF2-40B4-BE49-F238E27FC236}">
                  <a16:creationId xmlns:a16="http://schemas.microsoft.com/office/drawing/2014/main" id="{9B659E16-FBCB-42B1-B1CC-A050A1ADE08C}"/>
                </a:ext>
              </a:extLst>
            </p:cNvPr>
            <p:cNvSpPr/>
            <p:nvPr/>
          </p:nvSpPr>
          <p:spPr bwMode="auto">
            <a:xfrm>
              <a:off x="2346326" y="1438276"/>
              <a:ext cx="3860800" cy="4021138"/>
            </a:xfrm>
            <a:custGeom>
              <a:avLst/>
              <a:gdLst>
                <a:gd name="T0" fmla="*/ 616 w 2143"/>
                <a:gd name="T1" fmla="*/ 1 h 2234"/>
                <a:gd name="T2" fmla="*/ 520 w 2143"/>
                <a:gd name="T3" fmla="*/ 11 h 2234"/>
                <a:gd name="T4" fmla="*/ 411 w 2143"/>
                <a:gd name="T5" fmla="*/ 190 h 2234"/>
                <a:gd name="T6" fmla="*/ 530 w 2143"/>
                <a:gd name="T7" fmla="*/ 381 h 2234"/>
                <a:gd name="T8" fmla="*/ 673 w 2143"/>
                <a:gd name="T9" fmla="*/ 562 h 2234"/>
                <a:gd name="T10" fmla="*/ 680 w 2143"/>
                <a:gd name="T11" fmla="*/ 668 h 2234"/>
                <a:gd name="T12" fmla="*/ 519 w 2143"/>
                <a:gd name="T13" fmla="*/ 755 h 2234"/>
                <a:gd name="T14" fmla="*/ 317 w 2143"/>
                <a:gd name="T15" fmla="*/ 746 h 2234"/>
                <a:gd name="T16" fmla="*/ 233 w 2143"/>
                <a:gd name="T17" fmla="*/ 752 h 2234"/>
                <a:gd name="T18" fmla="*/ 157 w 2143"/>
                <a:gd name="T19" fmla="*/ 795 h 2234"/>
                <a:gd name="T20" fmla="*/ 11 w 2143"/>
                <a:gd name="T21" fmla="*/ 1059 h 2234"/>
                <a:gd name="T22" fmla="*/ 263 w 2143"/>
                <a:gd name="T23" fmla="*/ 1309 h 2234"/>
                <a:gd name="T24" fmla="*/ 385 w 2143"/>
                <a:gd name="T25" fmla="*/ 1360 h 2234"/>
                <a:gd name="T26" fmla="*/ 493 w 2143"/>
                <a:gd name="T27" fmla="*/ 1631 h 2234"/>
                <a:gd name="T28" fmla="*/ 469 w 2143"/>
                <a:gd name="T29" fmla="*/ 1926 h 2234"/>
                <a:gd name="T30" fmla="*/ 712 w 2143"/>
                <a:gd name="T31" fmla="*/ 2191 h 2234"/>
                <a:gd name="T32" fmla="*/ 1068 w 2143"/>
                <a:gd name="T33" fmla="*/ 2171 h 2234"/>
                <a:gd name="T34" fmla="*/ 1186 w 2143"/>
                <a:gd name="T35" fmla="*/ 2058 h 2234"/>
                <a:gd name="T36" fmla="*/ 1304 w 2143"/>
                <a:gd name="T37" fmla="*/ 1854 h 2234"/>
                <a:gd name="T38" fmla="*/ 1364 w 2143"/>
                <a:gd name="T39" fmla="*/ 1760 h 2234"/>
                <a:gd name="T40" fmla="*/ 1436 w 2143"/>
                <a:gd name="T41" fmla="*/ 1731 h 2234"/>
                <a:gd name="T42" fmla="*/ 1672 w 2143"/>
                <a:gd name="T43" fmla="*/ 1690 h 2234"/>
                <a:gd name="T44" fmla="*/ 1871 w 2143"/>
                <a:gd name="T45" fmla="*/ 1585 h 2234"/>
                <a:gd name="T46" fmla="*/ 1903 w 2143"/>
                <a:gd name="T47" fmla="*/ 1308 h 2234"/>
                <a:gd name="T48" fmla="*/ 2117 w 2143"/>
                <a:gd name="T49" fmla="*/ 692 h 2234"/>
                <a:gd name="T50" fmla="*/ 2101 w 2143"/>
                <a:gd name="T51" fmla="*/ 487 h 2234"/>
                <a:gd name="T52" fmla="*/ 1974 w 2143"/>
                <a:gd name="T53" fmla="*/ 393 h 2234"/>
                <a:gd name="T54" fmla="*/ 1612 w 2143"/>
                <a:gd name="T55" fmla="*/ 297 h 2234"/>
                <a:gd name="T56" fmla="*/ 1095 w 2143"/>
                <a:gd name="T57" fmla="*/ 164 h 2234"/>
                <a:gd name="T58" fmla="*/ 616 w 2143"/>
                <a:gd name="T59" fmla="*/ 1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43" h="2234">
                  <a:moveTo>
                    <a:pt x="616" y="1"/>
                  </a:moveTo>
                  <a:cubicBezTo>
                    <a:pt x="583" y="0"/>
                    <a:pt x="550" y="1"/>
                    <a:pt x="520" y="11"/>
                  </a:cubicBezTo>
                  <a:cubicBezTo>
                    <a:pt x="438" y="36"/>
                    <a:pt x="399" y="119"/>
                    <a:pt x="411" y="190"/>
                  </a:cubicBezTo>
                  <a:cubicBezTo>
                    <a:pt x="424" y="262"/>
                    <a:pt x="476" y="324"/>
                    <a:pt x="530" y="381"/>
                  </a:cubicBezTo>
                  <a:cubicBezTo>
                    <a:pt x="585" y="438"/>
                    <a:pt x="643" y="494"/>
                    <a:pt x="673" y="562"/>
                  </a:cubicBezTo>
                  <a:cubicBezTo>
                    <a:pt x="688" y="596"/>
                    <a:pt x="695" y="634"/>
                    <a:pt x="680" y="668"/>
                  </a:cubicBezTo>
                  <a:cubicBezTo>
                    <a:pt x="656" y="720"/>
                    <a:pt x="586" y="749"/>
                    <a:pt x="519" y="755"/>
                  </a:cubicBezTo>
                  <a:cubicBezTo>
                    <a:pt x="452" y="762"/>
                    <a:pt x="385" y="750"/>
                    <a:pt x="317" y="746"/>
                  </a:cubicBezTo>
                  <a:cubicBezTo>
                    <a:pt x="289" y="744"/>
                    <a:pt x="260" y="744"/>
                    <a:pt x="233" y="752"/>
                  </a:cubicBezTo>
                  <a:cubicBezTo>
                    <a:pt x="204" y="760"/>
                    <a:pt x="180" y="777"/>
                    <a:pt x="157" y="795"/>
                  </a:cubicBezTo>
                  <a:cubicBezTo>
                    <a:pt x="70" y="864"/>
                    <a:pt x="0" y="959"/>
                    <a:pt x="11" y="1059"/>
                  </a:cubicBezTo>
                  <a:cubicBezTo>
                    <a:pt x="24" y="1171"/>
                    <a:pt x="138" y="1261"/>
                    <a:pt x="263" y="1309"/>
                  </a:cubicBezTo>
                  <a:cubicBezTo>
                    <a:pt x="305" y="1325"/>
                    <a:pt x="348" y="1337"/>
                    <a:pt x="385" y="1360"/>
                  </a:cubicBezTo>
                  <a:cubicBezTo>
                    <a:pt x="481" y="1420"/>
                    <a:pt x="502" y="1532"/>
                    <a:pt x="493" y="1631"/>
                  </a:cubicBezTo>
                  <a:cubicBezTo>
                    <a:pt x="483" y="1729"/>
                    <a:pt x="451" y="1828"/>
                    <a:pt x="469" y="1926"/>
                  </a:cubicBezTo>
                  <a:cubicBezTo>
                    <a:pt x="490" y="2040"/>
                    <a:pt x="585" y="2143"/>
                    <a:pt x="712" y="2191"/>
                  </a:cubicBezTo>
                  <a:cubicBezTo>
                    <a:pt x="825" y="2234"/>
                    <a:pt x="967" y="2231"/>
                    <a:pt x="1068" y="2171"/>
                  </a:cubicBezTo>
                  <a:cubicBezTo>
                    <a:pt x="1117" y="2141"/>
                    <a:pt x="1154" y="2100"/>
                    <a:pt x="1186" y="2058"/>
                  </a:cubicBezTo>
                  <a:cubicBezTo>
                    <a:pt x="1234" y="1995"/>
                    <a:pt x="1274" y="1927"/>
                    <a:pt x="1304" y="1854"/>
                  </a:cubicBezTo>
                  <a:cubicBezTo>
                    <a:pt x="1318" y="1820"/>
                    <a:pt x="1331" y="1783"/>
                    <a:pt x="1364" y="1760"/>
                  </a:cubicBezTo>
                  <a:cubicBezTo>
                    <a:pt x="1384" y="1745"/>
                    <a:pt x="1410" y="1737"/>
                    <a:pt x="1436" y="1731"/>
                  </a:cubicBezTo>
                  <a:cubicBezTo>
                    <a:pt x="1513" y="1712"/>
                    <a:pt x="1594" y="1707"/>
                    <a:pt x="1672" y="1690"/>
                  </a:cubicBezTo>
                  <a:cubicBezTo>
                    <a:pt x="1750" y="1673"/>
                    <a:pt x="1829" y="1641"/>
                    <a:pt x="1871" y="1585"/>
                  </a:cubicBezTo>
                  <a:cubicBezTo>
                    <a:pt x="1931" y="1505"/>
                    <a:pt x="1903" y="1402"/>
                    <a:pt x="1903" y="1308"/>
                  </a:cubicBezTo>
                  <a:cubicBezTo>
                    <a:pt x="1904" y="1093"/>
                    <a:pt x="2060" y="901"/>
                    <a:pt x="2117" y="692"/>
                  </a:cubicBezTo>
                  <a:cubicBezTo>
                    <a:pt x="2136" y="624"/>
                    <a:pt x="2143" y="548"/>
                    <a:pt x="2101" y="487"/>
                  </a:cubicBezTo>
                  <a:cubicBezTo>
                    <a:pt x="2073" y="446"/>
                    <a:pt x="2025" y="416"/>
                    <a:pt x="1974" y="393"/>
                  </a:cubicBezTo>
                  <a:cubicBezTo>
                    <a:pt x="1863" y="342"/>
                    <a:pt x="1736" y="319"/>
                    <a:pt x="1612" y="297"/>
                  </a:cubicBezTo>
                  <a:cubicBezTo>
                    <a:pt x="1439" y="267"/>
                    <a:pt x="1229" y="263"/>
                    <a:pt x="1095" y="164"/>
                  </a:cubicBezTo>
                  <a:cubicBezTo>
                    <a:pt x="967" y="69"/>
                    <a:pt x="791" y="1"/>
                    <a:pt x="616" y="1"/>
                  </a:cubicBezTo>
                </a:path>
              </a:pathLst>
            </a:custGeom>
            <a:solidFill>
              <a:srgbClr val="38D39F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şľiḑe">
              <a:extLst>
                <a:ext uri="{FF2B5EF4-FFF2-40B4-BE49-F238E27FC236}">
                  <a16:creationId xmlns:a16="http://schemas.microsoft.com/office/drawing/2014/main" id="{FDBDE9C9-096F-4BED-AA8B-FCC0F62DB6B8}"/>
                </a:ext>
              </a:extLst>
            </p:cNvPr>
            <p:cNvSpPr/>
            <p:nvPr/>
          </p:nvSpPr>
          <p:spPr bwMode="auto">
            <a:xfrm>
              <a:off x="3127376" y="4054476"/>
              <a:ext cx="6702425" cy="1792288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slîḑé">
              <a:extLst>
                <a:ext uri="{FF2B5EF4-FFF2-40B4-BE49-F238E27FC236}">
                  <a16:creationId xmlns:a16="http://schemas.microsoft.com/office/drawing/2014/main" id="{A05DF16F-3A23-421A-9E00-67C2232A0E7E}"/>
                </a:ext>
              </a:extLst>
            </p:cNvPr>
            <p:cNvSpPr/>
            <p:nvPr/>
          </p:nvSpPr>
          <p:spPr bwMode="auto">
            <a:xfrm>
              <a:off x="8901113" y="2784476"/>
              <a:ext cx="804863" cy="1662113"/>
            </a:xfrm>
            <a:custGeom>
              <a:avLst/>
              <a:gdLst>
                <a:gd name="T0" fmla="*/ 201 w 447"/>
                <a:gd name="T1" fmla="*/ 0 h 923"/>
                <a:gd name="T2" fmla="*/ 138 w 447"/>
                <a:gd name="T3" fmla="*/ 356 h 923"/>
                <a:gd name="T4" fmla="*/ 0 w 447"/>
                <a:gd name="T5" fmla="*/ 923 h 923"/>
                <a:gd name="T6" fmla="*/ 6 w 447"/>
                <a:gd name="T7" fmla="*/ 922 h 923"/>
                <a:gd name="T8" fmla="*/ 283 w 447"/>
                <a:gd name="T9" fmla="*/ 283 h 923"/>
                <a:gd name="T10" fmla="*/ 201 w 447"/>
                <a:gd name="T11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923">
                  <a:moveTo>
                    <a:pt x="201" y="0"/>
                  </a:moveTo>
                  <a:cubicBezTo>
                    <a:pt x="201" y="0"/>
                    <a:pt x="57" y="144"/>
                    <a:pt x="138" y="356"/>
                  </a:cubicBezTo>
                  <a:cubicBezTo>
                    <a:pt x="219" y="569"/>
                    <a:pt x="0" y="923"/>
                    <a:pt x="0" y="923"/>
                  </a:cubicBezTo>
                  <a:cubicBezTo>
                    <a:pt x="0" y="923"/>
                    <a:pt x="2" y="922"/>
                    <a:pt x="6" y="922"/>
                  </a:cubicBezTo>
                  <a:cubicBezTo>
                    <a:pt x="301" y="870"/>
                    <a:pt x="447" y="533"/>
                    <a:pt x="283" y="283"/>
                  </a:cubicBezTo>
                  <a:cubicBezTo>
                    <a:pt x="222" y="190"/>
                    <a:pt x="172" y="81"/>
                    <a:pt x="201" y="0"/>
                  </a:cubicBezTo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sľiḍè">
              <a:extLst>
                <a:ext uri="{FF2B5EF4-FFF2-40B4-BE49-F238E27FC236}">
                  <a16:creationId xmlns:a16="http://schemas.microsoft.com/office/drawing/2014/main" id="{AA1937A1-6A67-44B5-A10A-67290402B69F}"/>
                </a:ext>
              </a:extLst>
            </p:cNvPr>
            <p:cNvSpPr/>
            <p:nvPr/>
          </p:nvSpPr>
          <p:spPr bwMode="auto">
            <a:xfrm>
              <a:off x="8897938" y="2782888"/>
              <a:ext cx="431800" cy="1670050"/>
            </a:xfrm>
            <a:custGeom>
              <a:avLst/>
              <a:gdLst>
                <a:gd name="T0" fmla="*/ 198 w 239"/>
                <a:gd name="T1" fmla="*/ 0 h 928"/>
                <a:gd name="T2" fmla="*/ 162 w 239"/>
                <a:gd name="T3" fmla="*/ 174 h 928"/>
                <a:gd name="T4" fmla="*/ 198 w 239"/>
                <a:gd name="T5" fmla="*/ 322 h 928"/>
                <a:gd name="T6" fmla="*/ 231 w 239"/>
                <a:gd name="T7" fmla="*/ 484 h 928"/>
                <a:gd name="T8" fmla="*/ 173 w 239"/>
                <a:gd name="T9" fmla="*/ 752 h 928"/>
                <a:gd name="T10" fmla="*/ 100 w 239"/>
                <a:gd name="T11" fmla="*/ 859 h 928"/>
                <a:gd name="T12" fmla="*/ 0 w 239"/>
                <a:gd name="T13" fmla="*/ 920 h 928"/>
                <a:gd name="T14" fmla="*/ 2 w 239"/>
                <a:gd name="T15" fmla="*/ 928 h 928"/>
                <a:gd name="T16" fmla="*/ 106 w 239"/>
                <a:gd name="T17" fmla="*/ 865 h 928"/>
                <a:gd name="T18" fmla="*/ 206 w 239"/>
                <a:gd name="T19" fmla="*/ 690 h 928"/>
                <a:gd name="T20" fmla="*/ 239 w 239"/>
                <a:gd name="T21" fmla="*/ 484 h 928"/>
                <a:gd name="T22" fmla="*/ 205 w 239"/>
                <a:gd name="T23" fmla="*/ 318 h 928"/>
                <a:gd name="T24" fmla="*/ 170 w 239"/>
                <a:gd name="T25" fmla="*/ 174 h 928"/>
                <a:gd name="T26" fmla="*/ 188 w 239"/>
                <a:gd name="T27" fmla="*/ 53 h 928"/>
                <a:gd name="T28" fmla="*/ 200 w 239"/>
                <a:gd name="T29" fmla="*/ 17 h 928"/>
                <a:gd name="T30" fmla="*/ 204 w 239"/>
                <a:gd name="T31" fmla="*/ 7 h 928"/>
                <a:gd name="T32" fmla="*/ 205 w 239"/>
                <a:gd name="T33" fmla="*/ 4 h 928"/>
                <a:gd name="T34" fmla="*/ 205 w 239"/>
                <a:gd name="T35" fmla="*/ 3 h 928"/>
                <a:gd name="T36" fmla="*/ 198 w 239"/>
                <a:gd name="T37" fmla="*/ 0 h 928"/>
                <a:gd name="T38" fmla="*/ 198 w 239"/>
                <a:gd name="T39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9" h="928">
                  <a:moveTo>
                    <a:pt x="198" y="0"/>
                  </a:moveTo>
                  <a:cubicBezTo>
                    <a:pt x="198" y="0"/>
                    <a:pt x="162" y="79"/>
                    <a:pt x="162" y="174"/>
                  </a:cubicBezTo>
                  <a:cubicBezTo>
                    <a:pt x="162" y="222"/>
                    <a:pt x="171" y="274"/>
                    <a:pt x="198" y="322"/>
                  </a:cubicBezTo>
                  <a:cubicBezTo>
                    <a:pt x="220" y="361"/>
                    <a:pt x="231" y="419"/>
                    <a:pt x="231" y="484"/>
                  </a:cubicBezTo>
                  <a:cubicBezTo>
                    <a:pt x="231" y="570"/>
                    <a:pt x="211" y="669"/>
                    <a:pt x="173" y="752"/>
                  </a:cubicBezTo>
                  <a:cubicBezTo>
                    <a:pt x="153" y="793"/>
                    <a:pt x="129" y="830"/>
                    <a:pt x="100" y="859"/>
                  </a:cubicBezTo>
                  <a:cubicBezTo>
                    <a:pt x="71" y="888"/>
                    <a:pt x="38" y="910"/>
                    <a:pt x="0" y="920"/>
                  </a:cubicBezTo>
                  <a:cubicBezTo>
                    <a:pt x="2" y="928"/>
                    <a:pt x="2" y="928"/>
                    <a:pt x="2" y="928"/>
                  </a:cubicBezTo>
                  <a:cubicBezTo>
                    <a:pt x="41" y="917"/>
                    <a:pt x="76" y="895"/>
                    <a:pt x="106" y="865"/>
                  </a:cubicBezTo>
                  <a:cubicBezTo>
                    <a:pt x="150" y="820"/>
                    <a:pt x="184" y="757"/>
                    <a:pt x="206" y="690"/>
                  </a:cubicBezTo>
                  <a:cubicBezTo>
                    <a:pt x="228" y="622"/>
                    <a:pt x="239" y="550"/>
                    <a:pt x="239" y="484"/>
                  </a:cubicBezTo>
                  <a:cubicBezTo>
                    <a:pt x="239" y="418"/>
                    <a:pt x="228" y="359"/>
                    <a:pt x="205" y="318"/>
                  </a:cubicBezTo>
                  <a:cubicBezTo>
                    <a:pt x="179" y="271"/>
                    <a:pt x="170" y="221"/>
                    <a:pt x="170" y="174"/>
                  </a:cubicBezTo>
                  <a:cubicBezTo>
                    <a:pt x="170" y="127"/>
                    <a:pt x="179" y="84"/>
                    <a:pt x="188" y="53"/>
                  </a:cubicBezTo>
                  <a:cubicBezTo>
                    <a:pt x="192" y="38"/>
                    <a:pt x="196" y="25"/>
                    <a:pt x="200" y="17"/>
                  </a:cubicBezTo>
                  <a:cubicBezTo>
                    <a:pt x="202" y="12"/>
                    <a:pt x="203" y="9"/>
                    <a:pt x="204" y="7"/>
                  </a:cubicBezTo>
                  <a:cubicBezTo>
                    <a:pt x="204" y="5"/>
                    <a:pt x="205" y="5"/>
                    <a:pt x="205" y="4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î$ļîḍê">
              <a:extLst>
                <a:ext uri="{FF2B5EF4-FFF2-40B4-BE49-F238E27FC236}">
                  <a16:creationId xmlns:a16="http://schemas.microsoft.com/office/drawing/2014/main" id="{E990FEA7-7497-4B1E-9D03-B598ABD6A907}"/>
                </a:ext>
              </a:extLst>
            </p:cNvPr>
            <p:cNvSpPr/>
            <p:nvPr/>
          </p:nvSpPr>
          <p:spPr bwMode="auto">
            <a:xfrm>
              <a:off x="8834438" y="3781426"/>
              <a:ext cx="887413" cy="865188"/>
            </a:xfrm>
            <a:custGeom>
              <a:avLst/>
              <a:gdLst>
                <a:gd name="T0" fmla="*/ 493 w 493"/>
                <a:gd name="T1" fmla="*/ 26 h 480"/>
                <a:gd name="T2" fmla="*/ 315 w 493"/>
                <a:gd name="T3" fmla="*/ 147 h 480"/>
                <a:gd name="T4" fmla="*/ 0 w 493"/>
                <a:gd name="T5" fmla="*/ 314 h 480"/>
                <a:gd name="T6" fmla="*/ 6 w 493"/>
                <a:gd name="T7" fmla="*/ 317 h 480"/>
                <a:gd name="T8" fmla="*/ 454 w 493"/>
                <a:gd name="T9" fmla="*/ 205 h 480"/>
                <a:gd name="T10" fmla="*/ 493 w 493"/>
                <a:gd name="T11" fmla="*/ 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3" h="480">
                  <a:moveTo>
                    <a:pt x="493" y="26"/>
                  </a:moveTo>
                  <a:cubicBezTo>
                    <a:pt x="493" y="26"/>
                    <a:pt x="329" y="0"/>
                    <a:pt x="315" y="147"/>
                  </a:cubicBezTo>
                  <a:cubicBezTo>
                    <a:pt x="300" y="293"/>
                    <a:pt x="0" y="314"/>
                    <a:pt x="0" y="314"/>
                  </a:cubicBezTo>
                  <a:cubicBezTo>
                    <a:pt x="6" y="317"/>
                    <a:pt x="6" y="317"/>
                    <a:pt x="6" y="317"/>
                  </a:cubicBezTo>
                  <a:cubicBezTo>
                    <a:pt x="253" y="480"/>
                    <a:pt x="490" y="421"/>
                    <a:pt x="454" y="205"/>
                  </a:cubicBezTo>
                  <a:cubicBezTo>
                    <a:pt x="441" y="125"/>
                    <a:pt x="442" y="44"/>
                    <a:pt x="493" y="26"/>
                  </a:cubicBezTo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ïSḻïḓè">
              <a:extLst>
                <a:ext uri="{FF2B5EF4-FFF2-40B4-BE49-F238E27FC236}">
                  <a16:creationId xmlns:a16="http://schemas.microsoft.com/office/drawing/2014/main" id="{B3E3A8C3-FCB9-4AC7-AB60-CD9A3B18B741}"/>
                </a:ext>
              </a:extLst>
            </p:cNvPr>
            <p:cNvSpPr/>
            <p:nvPr/>
          </p:nvSpPr>
          <p:spPr bwMode="auto">
            <a:xfrm>
              <a:off x="9332913" y="3825876"/>
              <a:ext cx="369888" cy="520700"/>
            </a:xfrm>
            <a:custGeom>
              <a:avLst/>
              <a:gdLst>
                <a:gd name="T0" fmla="*/ 35 w 205"/>
                <a:gd name="T1" fmla="*/ 265 h 290"/>
                <a:gd name="T2" fmla="*/ 21 w 205"/>
                <a:gd name="T3" fmla="*/ 266 h 290"/>
                <a:gd name="T4" fmla="*/ 7 w 205"/>
                <a:gd name="T5" fmla="*/ 265 h 290"/>
                <a:gd name="T6" fmla="*/ 0 w 205"/>
                <a:gd name="T7" fmla="*/ 290 h 290"/>
                <a:gd name="T8" fmla="*/ 35 w 205"/>
                <a:gd name="T9" fmla="*/ 265 h 290"/>
                <a:gd name="T10" fmla="*/ 188 w 205"/>
                <a:gd name="T11" fmla="*/ 0 h 290"/>
                <a:gd name="T12" fmla="*/ 102 w 205"/>
                <a:gd name="T13" fmla="*/ 19 h 290"/>
                <a:gd name="T14" fmla="*/ 38 w 205"/>
                <a:gd name="T15" fmla="*/ 123 h 290"/>
                <a:gd name="T16" fmla="*/ 33 w 205"/>
                <a:gd name="T17" fmla="*/ 145 h 290"/>
                <a:gd name="T18" fmla="*/ 31 w 205"/>
                <a:gd name="T19" fmla="*/ 161 h 290"/>
                <a:gd name="T20" fmla="*/ 74 w 205"/>
                <a:gd name="T21" fmla="*/ 221 h 290"/>
                <a:gd name="T22" fmla="*/ 78 w 205"/>
                <a:gd name="T23" fmla="*/ 215 h 290"/>
                <a:gd name="T24" fmla="*/ 96 w 205"/>
                <a:gd name="T25" fmla="*/ 154 h 290"/>
                <a:gd name="T26" fmla="*/ 95 w 205"/>
                <a:gd name="T27" fmla="*/ 146 h 290"/>
                <a:gd name="T28" fmla="*/ 95 w 205"/>
                <a:gd name="T29" fmla="*/ 132 h 290"/>
                <a:gd name="T30" fmla="*/ 114 w 205"/>
                <a:gd name="T31" fmla="*/ 66 h 290"/>
                <a:gd name="T32" fmla="*/ 155 w 205"/>
                <a:gd name="T33" fmla="*/ 25 h 290"/>
                <a:gd name="T34" fmla="*/ 205 w 205"/>
                <a:gd name="T35" fmla="*/ 1 h 290"/>
                <a:gd name="T36" fmla="*/ 188 w 205"/>
                <a:gd name="T3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5" h="290">
                  <a:moveTo>
                    <a:pt x="35" y="265"/>
                  </a:moveTo>
                  <a:cubicBezTo>
                    <a:pt x="30" y="265"/>
                    <a:pt x="26" y="266"/>
                    <a:pt x="21" y="266"/>
                  </a:cubicBezTo>
                  <a:cubicBezTo>
                    <a:pt x="16" y="266"/>
                    <a:pt x="12" y="265"/>
                    <a:pt x="7" y="265"/>
                  </a:cubicBezTo>
                  <a:cubicBezTo>
                    <a:pt x="5" y="273"/>
                    <a:pt x="2" y="281"/>
                    <a:pt x="0" y="290"/>
                  </a:cubicBezTo>
                  <a:cubicBezTo>
                    <a:pt x="13" y="282"/>
                    <a:pt x="24" y="274"/>
                    <a:pt x="35" y="265"/>
                  </a:cubicBezTo>
                  <a:moveTo>
                    <a:pt x="188" y="0"/>
                  </a:moveTo>
                  <a:cubicBezTo>
                    <a:pt x="165" y="0"/>
                    <a:pt x="132" y="4"/>
                    <a:pt x="102" y="19"/>
                  </a:cubicBezTo>
                  <a:cubicBezTo>
                    <a:pt x="70" y="36"/>
                    <a:pt x="43" y="67"/>
                    <a:pt x="38" y="123"/>
                  </a:cubicBezTo>
                  <a:cubicBezTo>
                    <a:pt x="37" y="131"/>
                    <a:pt x="35" y="138"/>
                    <a:pt x="33" y="145"/>
                  </a:cubicBezTo>
                  <a:cubicBezTo>
                    <a:pt x="32" y="150"/>
                    <a:pt x="32" y="156"/>
                    <a:pt x="31" y="161"/>
                  </a:cubicBezTo>
                  <a:cubicBezTo>
                    <a:pt x="44" y="182"/>
                    <a:pt x="59" y="202"/>
                    <a:pt x="74" y="221"/>
                  </a:cubicBezTo>
                  <a:cubicBezTo>
                    <a:pt x="76" y="219"/>
                    <a:pt x="77" y="217"/>
                    <a:pt x="78" y="215"/>
                  </a:cubicBezTo>
                  <a:cubicBezTo>
                    <a:pt x="90" y="195"/>
                    <a:pt x="96" y="174"/>
                    <a:pt x="96" y="154"/>
                  </a:cubicBezTo>
                  <a:cubicBezTo>
                    <a:pt x="96" y="151"/>
                    <a:pt x="96" y="149"/>
                    <a:pt x="95" y="146"/>
                  </a:cubicBezTo>
                  <a:cubicBezTo>
                    <a:pt x="95" y="141"/>
                    <a:pt x="95" y="137"/>
                    <a:pt x="95" y="132"/>
                  </a:cubicBezTo>
                  <a:cubicBezTo>
                    <a:pt x="95" y="105"/>
                    <a:pt x="102" y="83"/>
                    <a:pt x="114" y="66"/>
                  </a:cubicBezTo>
                  <a:cubicBezTo>
                    <a:pt x="125" y="48"/>
                    <a:pt x="140" y="35"/>
                    <a:pt x="155" y="25"/>
                  </a:cubicBezTo>
                  <a:cubicBezTo>
                    <a:pt x="175" y="12"/>
                    <a:pt x="194" y="5"/>
                    <a:pt x="205" y="1"/>
                  </a:cubicBezTo>
                  <a:cubicBezTo>
                    <a:pt x="201" y="1"/>
                    <a:pt x="195" y="0"/>
                    <a:pt x="188" y="0"/>
                  </a:cubicBezTo>
                </a:path>
              </a:pathLst>
            </a:custGeom>
            <a:solidFill>
              <a:srgbClr val="5ED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ṩlïďe">
              <a:extLst>
                <a:ext uri="{FF2B5EF4-FFF2-40B4-BE49-F238E27FC236}">
                  <a16:creationId xmlns:a16="http://schemas.microsoft.com/office/drawing/2014/main" id="{FF7006BF-EC1E-4BE0-8B79-BB08B40F875E}"/>
                </a:ext>
              </a:extLst>
            </p:cNvPr>
            <p:cNvSpPr/>
            <p:nvPr/>
          </p:nvSpPr>
          <p:spPr bwMode="auto">
            <a:xfrm>
              <a:off x="9283701" y="3844926"/>
              <a:ext cx="409575" cy="674688"/>
            </a:xfrm>
            <a:custGeom>
              <a:avLst/>
              <a:gdLst>
                <a:gd name="T0" fmla="*/ 227 w 227"/>
                <a:gd name="T1" fmla="*/ 0 h 375"/>
                <a:gd name="T2" fmla="*/ 208 w 227"/>
                <a:gd name="T3" fmla="*/ 8 h 375"/>
                <a:gd name="T4" fmla="*/ 148 w 227"/>
                <a:gd name="T5" fmla="*/ 59 h 375"/>
                <a:gd name="T6" fmla="*/ 130 w 227"/>
                <a:gd name="T7" fmla="*/ 121 h 375"/>
                <a:gd name="T8" fmla="*/ 130 w 227"/>
                <a:gd name="T9" fmla="*/ 134 h 375"/>
                <a:gd name="T10" fmla="*/ 131 w 227"/>
                <a:gd name="T11" fmla="*/ 143 h 375"/>
                <a:gd name="T12" fmla="*/ 112 w 227"/>
                <a:gd name="T13" fmla="*/ 208 h 375"/>
                <a:gd name="T14" fmla="*/ 106 w 227"/>
                <a:gd name="T15" fmla="*/ 217 h 375"/>
                <a:gd name="T16" fmla="*/ 123 w 227"/>
                <a:gd name="T17" fmla="*/ 237 h 375"/>
                <a:gd name="T18" fmla="*/ 76 w 227"/>
                <a:gd name="T19" fmla="*/ 252 h 375"/>
                <a:gd name="T20" fmla="*/ 61 w 227"/>
                <a:gd name="T21" fmla="*/ 265 h 375"/>
                <a:gd name="T22" fmla="*/ 24 w 227"/>
                <a:gd name="T23" fmla="*/ 290 h 375"/>
                <a:gd name="T24" fmla="*/ 0 w 227"/>
                <a:gd name="T25" fmla="*/ 374 h 375"/>
                <a:gd name="T26" fmla="*/ 24 w 227"/>
                <a:gd name="T27" fmla="*/ 375 h 375"/>
                <a:gd name="T28" fmla="*/ 207 w 227"/>
                <a:gd name="T29" fmla="*/ 212 h 375"/>
                <a:gd name="T30" fmla="*/ 204 w 227"/>
                <a:gd name="T31" fmla="*/ 170 h 375"/>
                <a:gd name="T32" fmla="*/ 197 w 227"/>
                <a:gd name="T33" fmla="*/ 94 h 375"/>
                <a:gd name="T34" fmla="*/ 227 w 227"/>
                <a:gd name="T35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7" h="375">
                  <a:moveTo>
                    <a:pt x="227" y="0"/>
                  </a:moveTo>
                  <a:cubicBezTo>
                    <a:pt x="221" y="2"/>
                    <a:pt x="215" y="5"/>
                    <a:pt x="208" y="8"/>
                  </a:cubicBezTo>
                  <a:cubicBezTo>
                    <a:pt x="187" y="18"/>
                    <a:pt x="163" y="34"/>
                    <a:pt x="148" y="59"/>
                  </a:cubicBezTo>
                  <a:cubicBezTo>
                    <a:pt x="137" y="76"/>
                    <a:pt x="130" y="96"/>
                    <a:pt x="130" y="121"/>
                  </a:cubicBezTo>
                  <a:cubicBezTo>
                    <a:pt x="130" y="125"/>
                    <a:pt x="130" y="130"/>
                    <a:pt x="130" y="134"/>
                  </a:cubicBezTo>
                  <a:cubicBezTo>
                    <a:pt x="131" y="137"/>
                    <a:pt x="131" y="140"/>
                    <a:pt x="131" y="143"/>
                  </a:cubicBezTo>
                  <a:cubicBezTo>
                    <a:pt x="131" y="165"/>
                    <a:pt x="124" y="187"/>
                    <a:pt x="112" y="208"/>
                  </a:cubicBezTo>
                  <a:cubicBezTo>
                    <a:pt x="110" y="211"/>
                    <a:pt x="108" y="214"/>
                    <a:pt x="106" y="217"/>
                  </a:cubicBezTo>
                  <a:cubicBezTo>
                    <a:pt x="112" y="224"/>
                    <a:pt x="118" y="230"/>
                    <a:pt x="123" y="237"/>
                  </a:cubicBezTo>
                  <a:cubicBezTo>
                    <a:pt x="108" y="244"/>
                    <a:pt x="92" y="249"/>
                    <a:pt x="76" y="252"/>
                  </a:cubicBezTo>
                  <a:cubicBezTo>
                    <a:pt x="71" y="257"/>
                    <a:pt x="66" y="261"/>
                    <a:pt x="61" y="265"/>
                  </a:cubicBezTo>
                  <a:cubicBezTo>
                    <a:pt x="50" y="274"/>
                    <a:pt x="37" y="282"/>
                    <a:pt x="24" y="290"/>
                  </a:cubicBezTo>
                  <a:cubicBezTo>
                    <a:pt x="16" y="317"/>
                    <a:pt x="7" y="346"/>
                    <a:pt x="0" y="374"/>
                  </a:cubicBezTo>
                  <a:cubicBezTo>
                    <a:pt x="8" y="375"/>
                    <a:pt x="16" y="375"/>
                    <a:pt x="24" y="375"/>
                  </a:cubicBezTo>
                  <a:cubicBezTo>
                    <a:pt x="132" y="375"/>
                    <a:pt x="207" y="317"/>
                    <a:pt x="207" y="212"/>
                  </a:cubicBezTo>
                  <a:cubicBezTo>
                    <a:pt x="207" y="199"/>
                    <a:pt x="206" y="185"/>
                    <a:pt x="204" y="170"/>
                  </a:cubicBezTo>
                  <a:cubicBezTo>
                    <a:pt x="199" y="144"/>
                    <a:pt x="197" y="118"/>
                    <a:pt x="197" y="94"/>
                  </a:cubicBezTo>
                  <a:cubicBezTo>
                    <a:pt x="197" y="53"/>
                    <a:pt x="205" y="18"/>
                    <a:pt x="227" y="0"/>
                  </a:cubicBezTo>
                </a:path>
              </a:pathLst>
            </a:custGeom>
            <a:solidFill>
              <a:srgbClr val="5ED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ṩľîḋê">
              <a:extLst>
                <a:ext uri="{FF2B5EF4-FFF2-40B4-BE49-F238E27FC236}">
                  <a16:creationId xmlns:a16="http://schemas.microsoft.com/office/drawing/2014/main" id="{798132D8-6A6B-41B0-BCC4-C7CA7F6B22FD}"/>
                </a:ext>
              </a:extLst>
            </p:cNvPr>
            <p:cNvSpPr/>
            <p:nvPr/>
          </p:nvSpPr>
          <p:spPr bwMode="auto">
            <a:xfrm>
              <a:off x="8829676" y="3821113"/>
              <a:ext cx="893763" cy="604838"/>
            </a:xfrm>
            <a:custGeom>
              <a:avLst/>
              <a:gdLst>
                <a:gd name="T0" fmla="*/ 494 w 496"/>
                <a:gd name="T1" fmla="*/ 0 h 336"/>
                <a:gd name="T2" fmla="*/ 434 w 496"/>
                <a:gd name="T3" fmla="*/ 27 h 336"/>
                <a:gd name="T4" fmla="*/ 393 w 496"/>
                <a:gd name="T5" fmla="*/ 68 h 336"/>
                <a:gd name="T6" fmla="*/ 374 w 496"/>
                <a:gd name="T7" fmla="*/ 134 h 336"/>
                <a:gd name="T8" fmla="*/ 374 w 496"/>
                <a:gd name="T9" fmla="*/ 148 h 336"/>
                <a:gd name="T10" fmla="*/ 375 w 496"/>
                <a:gd name="T11" fmla="*/ 156 h 336"/>
                <a:gd name="T12" fmla="*/ 357 w 496"/>
                <a:gd name="T13" fmla="*/ 217 h 336"/>
                <a:gd name="T14" fmla="*/ 274 w 496"/>
                <a:gd name="T15" fmla="*/ 295 h 336"/>
                <a:gd name="T16" fmla="*/ 146 w 496"/>
                <a:gd name="T17" fmla="*/ 328 h 336"/>
                <a:gd name="T18" fmla="*/ 4 w 496"/>
                <a:gd name="T19" fmla="*/ 288 h 336"/>
                <a:gd name="T20" fmla="*/ 0 w 496"/>
                <a:gd name="T21" fmla="*/ 295 h 336"/>
                <a:gd name="T22" fmla="*/ 146 w 496"/>
                <a:gd name="T23" fmla="*/ 336 h 336"/>
                <a:gd name="T24" fmla="*/ 313 w 496"/>
                <a:gd name="T25" fmla="*/ 278 h 336"/>
                <a:gd name="T26" fmla="*/ 364 w 496"/>
                <a:gd name="T27" fmla="*/ 221 h 336"/>
                <a:gd name="T28" fmla="*/ 383 w 496"/>
                <a:gd name="T29" fmla="*/ 156 h 336"/>
                <a:gd name="T30" fmla="*/ 382 w 496"/>
                <a:gd name="T31" fmla="*/ 147 h 336"/>
                <a:gd name="T32" fmla="*/ 382 w 496"/>
                <a:gd name="T33" fmla="*/ 134 h 336"/>
                <a:gd name="T34" fmla="*/ 400 w 496"/>
                <a:gd name="T35" fmla="*/ 72 h 336"/>
                <a:gd name="T36" fmla="*/ 460 w 496"/>
                <a:gd name="T37" fmla="*/ 21 h 336"/>
                <a:gd name="T38" fmla="*/ 485 w 496"/>
                <a:gd name="T39" fmla="*/ 11 h 336"/>
                <a:gd name="T40" fmla="*/ 493 w 496"/>
                <a:gd name="T41" fmla="*/ 9 h 336"/>
                <a:gd name="T42" fmla="*/ 495 w 496"/>
                <a:gd name="T43" fmla="*/ 8 h 336"/>
                <a:gd name="T44" fmla="*/ 496 w 496"/>
                <a:gd name="T45" fmla="*/ 8 h 336"/>
                <a:gd name="T46" fmla="*/ 496 w 496"/>
                <a:gd name="T47" fmla="*/ 8 h 336"/>
                <a:gd name="T48" fmla="*/ 494 w 496"/>
                <a:gd name="T49" fmla="*/ 0 h 336"/>
                <a:gd name="T50" fmla="*/ 494 w 496"/>
                <a:gd name="T5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6" h="336">
                  <a:moveTo>
                    <a:pt x="494" y="0"/>
                  </a:moveTo>
                  <a:cubicBezTo>
                    <a:pt x="494" y="0"/>
                    <a:pt x="464" y="7"/>
                    <a:pt x="434" y="27"/>
                  </a:cubicBezTo>
                  <a:cubicBezTo>
                    <a:pt x="419" y="37"/>
                    <a:pt x="404" y="50"/>
                    <a:pt x="393" y="68"/>
                  </a:cubicBezTo>
                  <a:cubicBezTo>
                    <a:pt x="381" y="85"/>
                    <a:pt x="374" y="107"/>
                    <a:pt x="374" y="134"/>
                  </a:cubicBezTo>
                  <a:cubicBezTo>
                    <a:pt x="374" y="139"/>
                    <a:pt x="374" y="143"/>
                    <a:pt x="374" y="148"/>
                  </a:cubicBezTo>
                  <a:cubicBezTo>
                    <a:pt x="375" y="151"/>
                    <a:pt x="375" y="153"/>
                    <a:pt x="375" y="156"/>
                  </a:cubicBezTo>
                  <a:cubicBezTo>
                    <a:pt x="375" y="176"/>
                    <a:pt x="369" y="197"/>
                    <a:pt x="357" y="217"/>
                  </a:cubicBezTo>
                  <a:cubicBezTo>
                    <a:pt x="340" y="247"/>
                    <a:pt x="311" y="274"/>
                    <a:pt x="274" y="295"/>
                  </a:cubicBezTo>
                  <a:cubicBezTo>
                    <a:pt x="237" y="315"/>
                    <a:pt x="193" y="328"/>
                    <a:pt x="146" y="328"/>
                  </a:cubicBezTo>
                  <a:cubicBezTo>
                    <a:pt x="100" y="327"/>
                    <a:pt x="52" y="316"/>
                    <a:pt x="4" y="288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49" y="323"/>
                    <a:pt x="99" y="336"/>
                    <a:pt x="146" y="336"/>
                  </a:cubicBezTo>
                  <a:cubicBezTo>
                    <a:pt x="211" y="335"/>
                    <a:pt x="270" y="312"/>
                    <a:pt x="313" y="278"/>
                  </a:cubicBezTo>
                  <a:cubicBezTo>
                    <a:pt x="334" y="261"/>
                    <a:pt x="352" y="242"/>
                    <a:pt x="364" y="221"/>
                  </a:cubicBezTo>
                  <a:cubicBezTo>
                    <a:pt x="376" y="200"/>
                    <a:pt x="383" y="178"/>
                    <a:pt x="383" y="156"/>
                  </a:cubicBezTo>
                  <a:cubicBezTo>
                    <a:pt x="383" y="153"/>
                    <a:pt x="383" y="150"/>
                    <a:pt x="382" y="147"/>
                  </a:cubicBezTo>
                  <a:cubicBezTo>
                    <a:pt x="382" y="143"/>
                    <a:pt x="382" y="138"/>
                    <a:pt x="382" y="134"/>
                  </a:cubicBezTo>
                  <a:cubicBezTo>
                    <a:pt x="382" y="109"/>
                    <a:pt x="389" y="89"/>
                    <a:pt x="400" y="72"/>
                  </a:cubicBezTo>
                  <a:cubicBezTo>
                    <a:pt x="415" y="47"/>
                    <a:pt x="439" y="31"/>
                    <a:pt x="460" y="21"/>
                  </a:cubicBezTo>
                  <a:cubicBezTo>
                    <a:pt x="470" y="17"/>
                    <a:pt x="479" y="13"/>
                    <a:pt x="485" y="11"/>
                  </a:cubicBezTo>
                  <a:cubicBezTo>
                    <a:pt x="489" y="10"/>
                    <a:pt x="491" y="9"/>
                    <a:pt x="493" y="9"/>
                  </a:cubicBezTo>
                  <a:cubicBezTo>
                    <a:pt x="494" y="9"/>
                    <a:pt x="495" y="8"/>
                    <a:pt x="495" y="8"/>
                  </a:cubicBezTo>
                  <a:cubicBezTo>
                    <a:pt x="496" y="8"/>
                    <a:pt x="496" y="8"/>
                    <a:pt x="496" y="8"/>
                  </a:cubicBezTo>
                  <a:cubicBezTo>
                    <a:pt x="496" y="8"/>
                    <a:pt x="496" y="8"/>
                    <a:pt x="496" y="8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94" y="0"/>
                    <a:pt x="494" y="0"/>
                    <a:pt x="494" y="0"/>
                  </a:cubicBezTo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Slîḑè">
              <a:extLst>
                <a:ext uri="{FF2B5EF4-FFF2-40B4-BE49-F238E27FC236}">
                  <a16:creationId xmlns:a16="http://schemas.microsoft.com/office/drawing/2014/main" id="{CE8F9849-8D81-499B-8A26-5819835F8E57}"/>
                </a:ext>
              </a:extLst>
            </p:cNvPr>
            <p:cNvSpPr/>
            <p:nvPr/>
          </p:nvSpPr>
          <p:spPr bwMode="auto">
            <a:xfrm>
              <a:off x="4741863" y="2163763"/>
              <a:ext cx="3806825" cy="2362200"/>
            </a:xfrm>
            <a:custGeom>
              <a:avLst/>
              <a:gdLst>
                <a:gd name="T0" fmla="*/ 93 w 2113"/>
                <a:gd name="T1" fmla="*/ 0 h 1312"/>
                <a:gd name="T2" fmla="*/ 2020 w 2113"/>
                <a:gd name="T3" fmla="*/ 0 h 1312"/>
                <a:gd name="T4" fmla="*/ 2113 w 2113"/>
                <a:gd name="T5" fmla="*/ 93 h 1312"/>
                <a:gd name="T6" fmla="*/ 2113 w 2113"/>
                <a:gd name="T7" fmla="*/ 1219 h 1312"/>
                <a:gd name="T8" fmla="*/ 2020 w 2113"/>
                <a:gd name="T9" fmla="*/ 1312 h 1312"/>
                <a:gd name="T10" fmla="*/ 93 w 2113"/>
                <a:gd name="T11" fmla="*/ 1312 h 1312"/>
                <a:gd name="T12" fmla="*/ 0 w 2113"/>
                <a:gd name="T13" fmla="*/ 1219 h 1312"/>
                <a:gd name="T14" fmla="*/ 0 w 2113"/>
                <a:gd name="T15" fmla="*/ 93 h 1312"/>
                <a:gd name="T16" fmla="*/ 93 w 2113"/>
                <a:gd name="T17" fmla="*/ 0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3" h="1312">
                  <a:moveTo>
                    <a:pt x="93" y="0"/>
                  </a:moveTo>
                  <a:cubicBezTo>
                    <a:pt x="2020" y="0"/>
                    <a:pt x="2020" y="0"/>
                    <a:pt x="2020" y="0"/>
                  </a:cubicBezTo>
                  <a:cubicBezTo>
                    <a:pt x="2071" y="0"/>
                    <a:pt x="2113" y="41"/>
                    <a:pt x="2113" y="93"/>
                  </a:cubicBezTo>
                  <a:cubicBezTo>
                    <a:pt x="2113" y="1219"/>
                    <a:pt x="2113" y="1219"/>
                    <a:pt x="2113" y="1219"/>
                  </a:cubicBezTo>
                  <a:cubicBezTo>
                    <a:pt x="2113" y="1270"/>
                    <a:pt x="2071" y="1312"/>
                    <a:pt x="2020" y="1312"/>
                  </a:cubicBezTo>
                  <a:cubicBezTo>
                    <a:pt x="93" y="1312"/>
                    <a:pt x="93" y="1312"/>
                    <a:pt x="93" y="1312"/>
                  </a:cubicBezTo>
                  <a:cubicBezTo>
                    <a:pt x="42" y="1312"/>
                    <a:pt x="0" y="1270"/>
                    <a:pt x="0" y="121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1"/>
                    <a:pt x="42" y="0"/>
                    <a:pt x="93" y="0"/>
                  </a:cubicBezTo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ṡlíḑé">
              <a:extLst>
                <a:ext uri="{FF2B5EF4-FFF2-40B4-BE49-F238E27FC236}">
                  <a16:creationId xmlns:a16="http://schemas.microsoft.com/office/drawing/2014/main" id="{9A9BB8EC-7F0B-4E0B-854C-99F9129F9EEA}"/>
                </a:ext>
              </a:extLst>
            </p:cNvPr>
            <p:cNvSpPr/>
            <p:nvPr/>
          </p:nvSpPr>
          <p:spPr bwMode="auto">
            <a:xfrm>
              <a:off x="4822826" y="2508251"/>
              <a:ext cx="3638550" cy="19288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îSļídé">
              <a:extLst>
                <a:ext uri="{FF2B5EF4-FFF2-40B4-BE49-F238E27FC236}">
                  <a16:creationId xmlns:a16="http://schemas.microsoft.com/office/drawing/2014/main" id="{DF557563-23EC-42E5-9F4B-1283B67BE86C}"/>
                </a:ext>
              </a:extLst>
            </p:cNvPr>
            <p:cNvSpPr/>
            <p:nvPr/>
          </p:nvSpPr>
          <p:spPr bwMode="auto">
            <a:xfrm>
              <a:off x="4822826" y="2508251"/>
              <a:ext cx="3638550" cy="192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iṧľïḍe">
              <a:extLst>
                <a:ext uri="{FF2B5EF4-FFF2-40B4-BE49-F238E27FC236}">
                  <a16:creationId xmlns:a16="http://schemas.microsoft.com/office/drawing/2014/main" id="{98FA4BF9-9530-4BFC-A91E-8E68B26EAF9A}"/>
                </a:ext>
              </a:extLst>
            </p:cNvPr>
            <p:cNvSpPr/>
            <p:nvPr/>
          </p:nvSpPr>
          <p:spPr bwMode="auto">
            <a:xfrm>
              <a:off x="6610351" y="2308226"/>
              <a:ext cx="63500" cy="619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ísliḓe">
              <a:extLst>
                <a:ext uri="{FF2B5EF4-FFF2-40B4-BE49-F238E27FC236}">
                  <a16:creationId xmlns:a16="http://schemas.microsoft.com/office/drawing/2014/main" id="{1E3D66AE-7207-403B-9DEB-6DD6818AE910}"/>
                </a:ext>
              </a:extLst>
            </p:cNvPr>
            <p:cNvSpPr/>
            <p:nvPr/>
          </p:nvSpPr>
          <p:spPr bwMode="auto">
            <a:xfrm>
              <a:off x="4249738" y="4440238"/>
              <a:ext cx="4776788" cy="295275"/>
            </a:xfrm>
            <a:custGeom>
              <a:avLst/>
              <a:gdLst>
                <a:gd name="T0" fmla="*/ 1639 w 2651"/>
                <a:gd name="T1" fmla="*/ 0 h 164"/>
                <a:gd name="T2" fmla="*/ 1570 w 2651"/>
                <a:gd name="T3" fmla="*/ 71 h 164"/>
                <a:gd name="T4" fmla="*/ 1081 w 2651"/>
                <a:gd name="T5" fmla="*/ 71 h 164"/>
                <a:gd name="T6" fmla="*/ 1018 w 2651"/>
                <a:gd name="T7" fmla="*/ 0 h 164"/>
                <a:gd name="T8" fmla="*/ 22 w 2651"/>
                <a:gd name="T9" fmla="*/ 0 h 164"/>
                <a:gd name="T10" fmla="*/ 0 w 2651"/>
                <a:gd name="T11" fmla="*/ 22 h 164"/>
                <a:gd name="T12" fmla="*/ 0 w 2651"/>
                <a:gd name="T13" fmla="*/ 40 h 164"/>
                <a:gd name="T14" fmla="*/ 124 w 2651"/>
                <a:gd name="T15" fmla="*/ 164 h 164"/>
                <a:gd name="T16" fmla="*/ 2526 w 2651"/>
                <a:gd name="T17" fmla="*/ 164 h 164"/>
                <a:gd name="T18" fmla="*/ 2651 w 2651"/>
                <a:gd name="T19" fmla="*/ 40 h 164"/>
                <a:gd name="T20" fmla="*/ 2651 w 2651"/>
                <a:gd name="T21" fmla="*/ 22 h 164"/>
                <a:gd name="T22" fmla="*/ 2628 w 2651"/>
                <a:gd name="T23" fmla="*/ 0 h 164"/>
                <a:gd name="T24" fmla="*/ 1639 w 2651"/>
                <a:gd name="T2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1" h="164">
                  <a:moveTo>
                    <a:pt x="1639" y="0"/>
                  </a:moveTo>
                  <a:cubicBezTo>
                    <a:pt x="1570" y="71"/>
                    <a:pt x="1570" y="71"/>
                    <a:pt x="1570" y="71"/>
                  </a:cubicBezTo>
                  <a:cubicBezTo>
                    <a:pt x="1081" y="71"/>
                    <a:pt x="1081" y="71"/>
                    <a:pt x="1081" y="71"/>
                  </a:cubicBezTo>
                  <a:cubicBezTo>
                    <a:pt x="1018" y="0"/>
                    <a:pt x="1018" y="0"/>
                    <a:pt x="101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09"/>
                    <a:pt x="56" y="164"/>
                    <a:pt x="124" y="164"/>
                  </a:cubicBezTo>
                  <a:cubicBezTo>
                    <a:pt x="2526" y="164"/>
                    <a:pt x="2526" y="164"/>
                    <a:pt x="2526" y="164"/>
                  </a:cubicBezTo>
                  <a:cubicBezTo>
                    <a:pt x="2595" y="164"/>
                    <a:pt x="2651" y="109"/>
                    <a:pt x="2651" y="40"/>
                  </a:cubicBezTo>
                  <a:cubicBezTo>
                    <a:pt x="2651" y="22"/>
                    <a:pt x="2651" y="22"/>
                    <a:pt x="2651" y="22"/>
                  </a:cubicBezTo>
                  <a:cubicBezTo>
                    <a:pt x="2651" y="10"/>
                    <a:pt x="2641" y="0"/>
                    <a:pt x="2628" y="0"/>
                  </a:cubicBezTo>
                  <a:cubicBezTo>
                    <a:pt x="1639" y="0"/>
                    <a:pt x="1639" y="0"/>
                    <a:pt x="1639" y="0"/>
                  </a:cubicBezTo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ïşḻîďè">
              <a:extLst>
                <a:ext uri="{FF2B5EF4-FFF2-40B4-BE49-F238E27FC236}">
                  <a16:creationId xmlns:a16="http://schemas.microsoft.com/office/drawing/2014/main" id="{4BEC9CB1-EB3F-4AE7-AA8D-B761C95B6CB4}"/>
                </a:ext>
              </a:extLst>
            </p:cNvPr>
            <p:cNvSpPr/>
            <p:nvPr/>
          </p:nvSpPr>
          <p:spPr bwMode="auto">
            <a:xfrm>
              <a:off x="4302126" y="2605088"/>
              <a:ext cx="1773238" cy="2354263"/>
            </a:xfrm>
            <a:custGeom>
              <a:avLst/>
              <a:gdLst>
                <a:gd name="T0" fmla="*/ 80 w 984"/>
                <a:gd name="T1" fmla="*/ 0 h 1308"/>
                <a:gd name="T2" fmla="*/ 904 w 984"/>
                <a:gd name="T3" fmla="*/ 0 h 1308"/>
                <a:gd name="T4" fmla="*/ 984 w 984"/>
                <a:gd name="T5" fmla="*/ 80 h 1308"/>
                <a:gd name="T6" fmla="*/ 984 w 984"/>
                <a:gd name="T7" fmla="*/ 1228 h 1308"/>
                <a:gd name="T8" fmla="*/ 904 w 984"/>
                <a:gd name="T9" fmla="*/ 1308 h 1308"/>
                <a:gd name="T10" fmla="*/ 80 w 984"/>
                <a:gd name="T11" fmla="*/ 1308 h 1308"/>
                <a:gd name="T12" fmla="*/ 0 w 984"/>
                <a:gd name="T13" fmla="*/ 1228 h 1308"/>
                <a:gd name="T14" fmla="*/ 0 w 984"/>
                <a:gd name="T15" fmla="*/ 80 h 1308"/>
                <a:gd name="T16" fmla="*/ 80 w 984"/>
                <a:gd name="T17" fmla="*/ 0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4" h="1308">
                  <a:moveTo>
                    <a:pt x="80" y="0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948" y="0"/>
                    <a:pt x="984" y="35"/>
                    <a:pt x="984" y="80"/>
                  </a:cubicBezTo>
                  <a:cubicBezTo>
                    <a:pt x="984" y="1228"/>
                    <a:pt x="984" y="1228"/>
                    <a:pt x="984" y="1228"/>
                  </a:cubicBezTo>
                  <a:cubicBezTo>
                    <a:pt x="984" y="1272"/>
                    <a:pt x="948" y="1308"/>
                    <a:pt x="904" y="1308"/>
                  </a:cubicBezTo>
                  <a:cubicBezTo>
                    <a:pt x="80" y="1308"/>
                    <a:pt x="80" y="1308"/>
                    <a:pt x="80" y="1308"/>
                  </a:cubicBezTo>
                  <a:cubicBezTo>
                    <a:pt x="36" y="1308"/>
                    <a:pt x="0" y="1272"/>
                    <a:pt x="0" y="122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5"/>
                    <a:pt x="36" y="0"/>
                    <a:pt x="80" y="0"/>
                  </a:cubicBezTo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ṡļîḑè">
              <a:extLst>
                <a:ext uri="{FF2B5EF4-FFF2-40B4-BE49-F238E27FC236}">
                  <a16:creationId xmlns:a16="http://schemas.microsoft.com/office/drawing/2014/main" id="{90EF183E-04B1-4228-83B2-4BC8233D305B}"/>
                </a:ext>
              </a:extLst>
            </p:cNvPr>
            <p:cNvSpPr/>
            <p:nvPr/>
          </p:nvSpPr>
          <p:spPr bwMode="auto">
            <a:xfrm>
              <a:off x="4392613" y="2825751"/>
              <a:ext cx="1592263" cy="1909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šḻîḋê">
              <a:extLst>
                <a:ext uri="{FF2B5EF4-FFF2-40B4-BE49-F238E27FC236}">
                  <a16:creationId xmlns:a16="http://schemas.microsoft.com/office/drawing/2014/main" id="{D4858137-7B52-483C-B620-BE4C7A64DC30}"/>
                </a:ext>
              </a:extLst>
            </p:cNvPr>
            <p:cNvSpPr/>
            <p:nvPr/>
          </p:nvSpPr>
          <p:spPr bwMode="auto">
            <a:xfrm>
              <a:off x="4392613" y="2825751"/>
              <a:ext cx="1592263" cy="190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şlïḍè">
              <a:extLst>
                <a:ext uri="{FF2B5EF4-FFF2-40B4-BE49-F238E27FC236}">
                  <a16:creationId xmlns:a16="http://schemas.microsoft.com/office/drawing/2014/main" id="{6FE3D3F7-979F-4E4B-8487-727D766EBF23}"/>
                </a:ext>
              </a:extLst>
            </p:cNvPr>
            <p:cNvSpPr/>
            <p:nvPr/>
          </p:nvSpPr>
          <p:spPr bwMode="auto">
            <a:xfrm>
              <a:off x="5159376" y="2690813"/>
              <a:ext cx="44450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ŝļiḋè">
              <a:extLst>
                <a:ext uri="{FF2B5EF4-FFF2-40B4-BE49-F238E27FC236}">
                  <a16:creationId xmlns:a16="http://schemas.microsoft.com/office/drawing/2014/main" id="{61F3AB89-BA35-495A-8EE3-B65EAEA08CC4}"/>
                </a:ext>
              </a:extLst>
            </p:cNvPr>
            <p:cNvSpPr/>
            <p:nvPr/>
          </p:nvSpPr>
          <p:spPr bwMode="auto">
            <a:xfrm>
              <a:off x="5116513" y="4779963"/>
              <a:ext cx="130175" cy="1285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iSļiḑé">
              <a:extLst>
                <a:ext uri="{FF2B5EF4-FFF2-40B4-BE49-F238E27FC236}">
                  <a16:creationId xmlns:a16="http://schemas.microsoft.com/office/drawing/2014/main" id="{3F3F019C-015B-4BB0-AE69-38DAFCE2A0A5}"/>
                </a:ext>
              </a:extLst>
            </p:cNvPr>
            <p:cNvSpPr/>
            <p:nvPr/>
          </p:nvSpPr>
          <p:spPr bwMode="auto">
            <a:xfrm>
              <a:off x="3927476" y="3309938"/>
              <a:ext cx="930275" cy="1858963"/>
            </a:xfrm>
            <a:custGeom>
              <a:avLst/>
              <a:gdLst>
                <a:gd name="T0" fmla="*/ 44 w 516"/>
                <a:gd name="T1" fmla="*/ 0 h 1032"/>
                <a:gd name="T2" fmla="*/ 472 w 516"/>
                <a:gd name="T3" fmla="*/ 0 h 1032"/>
                <a:gd name="T4" fmla="*/ 516 w 516"/>
                <a:gd name="T5" fmla="*/ 44 h 1032"/>
                <a:gd name="T6" fmla="*/ 516 w 516"/>
                <a:gd name="T7" fmla="*/ 988 h 1032"/>
                <a:gd name="T8" fmla="*/ 472 w 516"/>
                <a:gd name="T9" fmla="*/ 1032 h 1032"/>
                <a:gd name="T10" fmla="*/ 44 w 516"/>
                <a:gd name="T11" fmla="*/ 1032 h 1032"/>
                <a:gd name="T12" fmla="*/ 0 w 516"/>
                <a:gd name="T13" fmla="*/ 988 h 1032"/>
                <a:gd name="T14" fmla="*/ 0 w 516"/>
                <a:gd name="T15" fmla="*/ 44 h 1032"/>
                <a:gd name="T16" fmla="*/ 44 w 516"/>
                <a:gd name="T17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6" h="1032">
                  <a:moveTo>
                    <a:pt x="44" y="0"/>
                  </a:moveTo>
                  <a:cubicBezTo>
                    <a:pt x="472" y="0"/>
                    <a:pt x="472" y="0"/>
                    <a:pt x="472" y="0"/>
                  </a:cubicBezTo>
                  <a:cubicBezTo>
                    <a:pt x="496" y="0"/>
                    <a:pt x="516" y="19"/>
                    <a:pt x="516" y="44"/>
                  </a:cubicBezTo>
                  <a:cubicBezTo>
                    <a:pt x="516" y="988"/>
                    <a:pt x="516" y="988"/>
                    <a:pt x="516" y="988"/>
                  </a:cubicBezTo>
                  <a:cubicBezTo>
                    <a:pt x="516" y="1012"/>
                    <a:pt x="496" y="1032"/>
                    <a:pt x="472" y="1032"/>
                  </a:cubicBezTo>
                  <a:cubicBezTo>
                    <a:pt x="44" y="1032"/>
                    <a:pt x="44" y="1032"/>
                    <a:pt x="44" y="1032"/>
                  </a:cubicBezTo>
                  <a:cubicBezTo>
                    <a:pt x="19" y="1032"/>
                    <a:pt x="0" y="1012"/>
                    <a:pt x="0" y="98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19" y="0"/>
                    <a:pt x="44" y="0"/>
                  </a:cubicBezTo>
                  <a:close/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š1iḓê">
              <a:extLst>
                <a:ext uri="{FF2B5EF4-FFF2-40B4-BE49-F238E27FC236}">
                  <a16:creationId xmlns:a16="http://schemas.microsoft.com/office/drawing/2014/main" id="{CC3BEB47-90B3-47BB-ADE4-C594B56DCAA7}"/>
                </a:ext>
              </a:extLst>
            </p:cNvPr>
            <p:cNvSpPr/>
            <p:nvPr/>
          </p:nvSpPr>
          <p:spPr bwMode="auto">
            <a:xfrm>
              <a:off x="3995738" y="3482976"/>
              <a:ext cx="793750" cy="15128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ṥliďé">
              <a:extLst>
                <a:ext uri="{FF2B5EF4-FFF2-40B4-BE49-F238E27FC236}">
                  <a16:creationId xmlns:a16="http://schemas.microsoft.com/office/drawing/2014/main" id="{D76D4E68-176E-4CD5-BCF0-1A83258E47D0}"/>
                </a:ext>
              </a:extLst>
            </p:cNvPr>
            <p:cNvSpPr/>
            <p:nvPr/>
          </p:nvSpPr>
          <p:spPr bwMode="auto">
            <a:xfrm>
              <a:off x="4291013" y="3389313"/>
              <a:ext cx="14288" cy="142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ṧḻíḑê">
              <a:extLst>
                <a:ext uri="{FF2B5EF4-FFF2-40B4-BE49-F238E27FC236}">
                  <a16:creationId xmlns:a16="http://schemas.microsoft.com/office/drawing/2014/main" id="{C9836A98-E7BE-44A4-9A1D-16E1C636791B}"/>
                </a:ext>
              </a:extLst>
            </p:cNvPr>
            <p:cNvSpPr/>
            <p:nvPr/>
          </p:nvSpPr>
          <p:spPr bwMode="auto">
            <a:xfrm>
              <a:off x="4335463" y="3389313"/>
              <a:ext cx="157163" cy="14288"/>
            </a:xfrm>
            <a:custGeom>
              <a:avLst/>
              <a:gdLst>
                <a:gd name="T0" fmla="*/ 4 w 88"/>
                <a:gd name="T1" fmla="*/ 0 h 8"/>
                <a:gd name="T2" fmla="*/ 84 w 88"/>
                <a:gd name="T3" fmla="*/ 0 h 8"/>
                <a:gd name="T4" fmla="*/ 88 w 88"/>
                <a:gd name="T5" fmla="*/ 4 h 8"/>
                <a:gd name="T6" fmla="*/ 84 w 88"/>
                <a:gd name="T7" fmla="*/ 8 h 8"/>
                <a:gd name="T8" fmla="*/ 4 w 88"/>
                <a:gd name="T9" fmla="*/ 8 h 8"/>
                <a:gd name="T10" fmla="*/ 0 w 88"/>
                <a:gd name="T11" fmla="*/ 4 h 8"/>
                <a:gd name="T12" fmla="*/ 4 w 8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4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1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Sľíḋe">
              <a:extLst>
                <a:ext uri="{FF2B5EF4-FFF2-40B4-BE49-F238E27FC236}">
                  <a16:creationId xmlns:a16="http://schemas.microsoft.com/office/drawing/2014/main" id="{E72F252E-4C25-4AEA-9B5C-D0E0551B4918}"/>
                </a:ext>
              </a:extLst>
            </p:cNvPr>
            <p:cNvSpPr/>
            <p:nvPr/>
          </p:nvSpPr>
          <p:spPr bwMode="auto">
            <a:xfrm>
              <a:off x="4338638" y="5016501"/>
              <a:ext cx="100013" cy="101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ṩ1iḑé">
              <a:extLst>
                <a:ext uri="{FF2B5EF4-FFF2-40B4-BE49-F238E27FC236}">
                  <a16:creationId xmlns:a16="http://schemas.microsoft.com/office/drawing/2014/main" id="{20035F1F-B8B2-428F-9CB6-AF013242085E}"/>
                </a:ext>
              </a:extLst>
            </p:cNvPr>
            <p:cNvSpPr/>
            <p:nvPr/>
          </p:nvSpPr>
          <p:spPr bwMode="auto">
            <a:xfrm>
              <a:off x="3736976" y="4265613"/>
              <a:ext cx="176213" cy="1035050"/>
            </a:xfrm>
            <a:custGeom>
              <a:avLst/>
              <a:gdLst>
                <a:gd name="T0" fmla="*/ 53 w 98"/>
                <a:gd name="T1" fmla="*/ 575 h 575"/>
                <a:gd name="T2" fmla="*/ 63 w 98"/>
                <a:gd name="T3" fmla="*/ 262 h 575"/>
                <a:gd name="T4" fmla="*/ 86 w 98"/>
                <a:gd name="T5" fmla="*/ 84 h 575"/>
                <a:gd name="T6" fmla="*/ 61 w 98"/>
                <a:gd name="T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575">
                  <a:moveTo>
                    <a:pt x="53" y="575"/>
                  </a:moveTo>
                  <a:cubicBezTo>
                    <a:pt x="53" y="575"/>
                    <a:pt x="0" y="395"/>
                    <a:pt x="63" y="262"/>
                  </a:cubicBezTo>
                  <a:cubicBezTo>
                    <a:pt x="90" y="207"/>
                    <a:pt x="98" y="144"/>
                    <a:pt x="86" y="84"/>
                  </a:cubicBezTo>
                  <a:cubicBezTo>
                    <a:pt x="80" y="55"/>
                    <a:pt x="72" y="27"/>
                    <a:pt x="61" y="0"/>
                  </a:cubicBezTo>
                </a:path>
              </a:pathLst>
            </a:custGeom>
            <a:noFill/>
            <a:ln w="14288" cap="flat">
              <a:solidFill>
                <a:srgbClr val="5354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ṧliďè">
              <a:extLst>
                <a:ext uri="{FF2B5EF4-FFF2-40B4-BE49-F238E27FC236}">
                  <a16:creationId xmlns:a16="http://schemas.microsoft.com/office/drawing/2014/main" id="{73846069-C040-4506-9733-C8E050258D3C}"/>
                </a:ext>
              </a:extLst>
            </p:cNvPr>
            <p:cNvSpPr/>
            <p:nvPr/>
          </p:nvSpPr>
          <p:spPr bwMode="auto">
            <a:xfrm>
              <a:off x="3773488" y="4044951"/>
              <a:ext cx="142875" cy="227013"/>
            </a:xfrm>
            <a:custGeom>
              <a:avLst/>
              <a:gdLst>
                <a:gd name="T0" fmla="*/ 80 w 80"/>
                <a:gd name="T1" fmla="*/ 40 h 126"/>
                <a:gd name="T2" fmla="*/ 40 w 80"/>
                <a:gd name="T3" fmla="*/ 126 h 126"/>
                <a:gd name="T4" fmla="*/ 0 w 80"/>
                <a:gd name="T5" fmla="*/ 40 h 126"/>
                <a:gd name="T6" fmla="*/ 40 w 80"/>
                <a:gd name="T7" fmla="*/ 0 h 126"/>
                <a:gd name="T8" fmla="*/ 80 w 80"/>
                <a:gd name="T9" fmla="*/ 4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26">
                  <a:moveTo>
                    <a:pt x="80" y="40"/>
                  </a:moveTo>
                  <a:cubicBezTo>
                    <a:pt x="80" y="62"/>
                    <a:pt x="40" y="126"/>
                    <a:pt x="40" y="126"/>
                  </a:cubicBezTo>
                  <a:cubicBezTo>
                    <a:pt x="40" y="126"/>
                    <a:pt x="0" y="62"/>
                    <a:pt x="0" y="40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40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ṡ1îḓê">
              <a:extLst>
                <a:ext uri="{FF2B5EF4-FFF2-40B4-BE49-F238E27FC236}">
                  <a16:creationId xmlns:a16="http://schemas.microsoft.com/office/drawing/2014/main" id="{24E2E20F-F6DC-4128-B531-63E64B1538C1}"/>
                </a:ext>
              </a:extLst>
            </p:cNvPr>
            <p:cNvSpPr/>
            <p:nvPr/>
          </p:nvSpPr>
          <p:spPr bwMode="auto">
            <a:xfrm>
              <a:off x="3890963" y="4211638"/>
              <a:ext cx="168275" cy="214313"/>
            </a:xfrm>
            <a:custGeom>
              <a:avLst/>
              <a:gdLst>
                <a:gd name="T0" fmla="*/ 80 w 93"/>
                <a:gd name="T1" fmla="*/ 69 h 119"/>
                <a:gd name="T2" fmla="*/ 0 w 93"/>
                <a:gd name="T3" fmla="*/ 119 h 119"/>
                <a:gd name="T4" fmla="*/ 13 w 93"/>
                <a:gd name="T5" fmla="*/ 25 h 119"/>
                <a:gd name="T6" fmla="*/ 68 w 93"/>
                <a:gd name="T7" fmla="*/ 11 h 119"/>
                <a:gd name="T8" fmla="*/ 82 w 93"/>
                <a:gd name="T9" fmla="*/ 66 h 119"/>
                <a:gd name="T10" fmla="*/ 80 w 93"/>
                <a:gd name="T11" fmla="*/ 6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9">
                  <a:moveTo>
                    <a:pt x="80" y="69"/>
                  </a:moveTo>
                  <a:cubicBezTo>
                    <a:pt x="68" y="87"/>
                    <a:pt x="0" y="119"/>
                    <a:pt x="0" y="119"/>
                  </a:cubicBezTo>
                  <a:cubicBezTo>
                    <a:pt x="0" y="119"/>
                    <a:pt x="1" y="44"/>
                    <a:pt x="13" y="25"/>
                  </a:cubicBezTo>
                  <a:cubicBezTo>
                    <a:pt x="24" y="6"/>
                    <a:pt x="49" y="0"/>
                    <a:pt x="68" y="11"/>
                  </a:cubicBezTo>
                  <a:cubicBezTo>
                    <a:pt x="87" y="22"/>
                    <a:pt x="93" y="47"/>
                    <a:pt x="82" y="66"/>
                  </a:cubicBezTo>
                  <a:cubicBezTo>
                    <a:pt x="81" y="67"/>
                    <a:pt x="81" y="68"/>
                    <a:pt x="80" y="69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ṩḻiďè">
              <a:extLst>
                <a:ext uri="{FF2B5EF4-FFF2-40B4-BE49-F238E27FC236}">
                  <a16:creationId xmlns:a16="http://schemas.microsoft.com/office/drawing/2014/main" id="{EA5F6A57-3826-4C18-96D5-81CEDB95E1D3}"/>
                </a:ext>
              </a:extLst>
            </p:cNvPr>
            <p:cNvSpPr/>
            <p:nvPr/>
          </p:nvSpPr>
          <p:spPr bwMode="auto">
            <a:xfrm>
              <a:off x="3859213" y="4567238"/>
              <a:ext cx="215900" cy="163513"/>
            </a:xfrm>
            <a:custGeom>
              <a:avLst/>
              <a:gdLst>
                <a:gd name="T0" fmla="*/ 95 w 120"/>
                <a:gd name="T1" fmla="*/ 81 h 91"/>
                <a:gd name="T2" fmla="*/ 0 w 120"/>
                <a:gd name="T3" fmla="*/ 84 h 91"/>
                <a:gd name="T4" fmla="*/ 59 w 120"/>
                <a:gd name="T5" fmla="*/ 9 h 91"/>
                <a:gd name="T6" fmla="*/ 112 w 120"/>
                <a:gd name="T7" fmla="*/ 29 h 91"/>
                <a:gd name="T8" fmla="*/ 95 w 120"/>
                <a:gd name="T9" fmla="*/ 8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91">
                  <a:moveTo>
                    <a:pt x="95" y="81"/>
                  </a:moveTo>
                  <a:cubicBezTo>
                    <a:pt x="75" y="91"/>
                    <a:pt x="0" y="84"/>
                    <a:pt x="0" y="84"/>
                  </a:cubicBezTo>
                  <a:cubicBezTo>
                    <a:pt x="0" y="84"/>
                    <a:pt x="39" y="19"/>
                    <a:pt x="59" y="9"/>
                  </a:cubicBezTo>
                  <a:cubicBezTo>
                    <a:pt x="79" y="0"/>
                    <a:pt x="103" y="9"/>
                    <a:pt x="112" y="29"/>
                  </a:cubicBezTo>
                  <a:cubicBezTo>
                    <a:pt x="120" y="48"/>
                    <a:pt x="113" y="71"/>
                    <a:pt x="95" y="81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ṥľîḍè">
              <a:extLst>
                <a:ext uri="{FF2B5EF4-FFF2-40B4-BE49-F238E27FC236}">
                  <a16:creationId xmlns:a16="http://schemas.microsoft.com/office/drawing/2014/main" id="{AB433298-9473-4F06-8803-D0B9088BE807}"/>
                </a:ext>
              </a:extLst>
            </p:cNvPr>
            <p:cNvSpPr/>
            <p:nvPr/>
          </p:nvSpPr>
          <p:spPr bwMode="auto">
            <a:xfrm>
              <a:off x="3794126" y="4859338"/>
              <a:ext cx="203200" cy="169863"/>
            </a:xfrm>
            <a:custGeom>
              <a:avLst/>
              <a:gdLst>
                <a:gd name="T0" fmla="*/ 93 w 113"/>
                <a:gd name="T1" fmla="*/ 76 h 95"/>
                <a:gd name="T2" fmla="*/ 0 w 113"/>
                <a:gd name="T3" fmla="*/ 95 h 95"/>
                <a:gd name="T4" fmla="*/ 46 w 113"/>
                <a:gd name="T5" fmla="*/ 12 h 95"/>
                <a:gd name="T6" fmla="*/ 101 w 113"/>
                <a:gd name="T7" fmla="*/ 23 h 95"/>
                <a:gd name="T8" fmla="*/ 93 w 113"/>
                <a:gd name="T9" fmla="*/ 7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5">
                  <a:moveTo>
                    <a:pt x="93" y="76"/>
                  </a:moveTo>
                  <a:cubicBezTo>
                    <a:pt x="75" y="89"/>
                    <a:pt x="0" y="95"/>
                    <a:pt x="0" y="95"/>
                  </a:cubicBezTo>
                  <a:cubicBezTo>
                    <a:pt x="0" y="95"/>
                    <a:pt x="28" y="25"/>
                    <a:pt x="46" y="12"/>
                  </a:cubicBezTo>
                  <a:cubicBezTo>
                    <a:pt x="64" y="0"/>
                    <a:pt x="89" y="5"/>
                    <a:pt x="101" y="23"/>
                  </a:cubicBezTo>
                  <a:cubicBezTo>
                    <a:pt x="113" y="40"/>
                    <a:pt x="109" y="63"/>
                    <a:pt x="93" y="76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śḷïḍè">
              <a:extLst>
                <a:ext uri="{FF2B5EF4-FFF2-40B4-BE49-F238E27FC236}">
                  <a16:creationId xmlns:a16="http://schemas.microsoft.com/office/drawing/2014/main" id="{C44310FC-35DF-48FE-AC4C-7E150F0E7BBF}"/>
                </a:ext>
              </a:extLst>
            </p:cNvPr>
            <p:cNvSpPr/>
            <p:nvPr/>
          </p:nvSpPr>
          <p:spPr bwMode="auto">
            <a:xfrm>
              <a:off x="3708401" y="4300538"/>
              <a:ext cx="192088" cy="190500"/>
            </a:xfrm>
            <a:custGeom>
              <a:avLst/>
              <a:gdLst>
                <a:gd name="T0" fmla="*/ 18 w 107"/>
                <a:gd name="T1" fmla="*/ 75 h 106"/>
                <a:gd name="T2" fmla="*/ 107 w 107"/>
                <a:gd name="T3" fmla="*/ 106 h 106"/>
                <a:gd name="T4" fmla="*/ 73 w 107"/>
                <a:gd name="T5" fmla="*/ 17 h 106"/>
                <a:gd name="T6" fmla="*/ 17 w 107"/>
                <a:gd name="T7" fmla="*/ 15 h 106"/>
                <a:gd name="T8" fmla="*/ 15 w 107"/>
                <a:gd name="T9" fmla="*/ 72 h 106"/>
                <a:gd name="T10" fmla="*/ 18 w 107"/>
                <a:gd name="T11" fmla="*/ 7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06">
                  <a:moveTo>
                    <a:pt x="18" y="75"/>
                  </a:moveTo>
                  <a:cubicBezTo>
                    <a:pt x="34" y="90"/>
                    <a:pt x="107" y="106"/>
                    <a:pt x="107" y="106"/>
                  </a:cubicBezTo>
                  <a:cubicBezTo>
                    <a:pt x="107" y="106"/>
                    <a:pt x="89" y="33"/>
                    <a:pt x="73" y="17"/>
                  </a:cubicBezTo>
                  <a:cubicBezTo>
                    <a:pt x="58" y="1"/>
                    <a:pt x="33" y="0"/>
                    <a:pt x="17" y="15"/>
                  </a:cubicBezTo>
                  <a:cubicBezTo>
                    <a:pt x="1" y="31"/>
                    <a:pt x="0" y="56"/>
                    <a:pt x="15" y="72"/>
                  </a:cubicBezTo>
                  <a:cubicBezTo>
                    <a:pt x="16" y="73"/>
                    <a:pt x="17" y="74"/>
                    <a:pt x="18" y="75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šḻîḋe">
              <a:extLst>
                <a:ext uri="{FF2B5EF4-FFF2-40B4-BE49-F238E27FC236}">
                  <a16:creationId xmlns:a16="http://schemas.microsoft.com/office/drawing/2014/main" id="{352ED814-73D9-400B-9E53-B6968DDC1BEE}"/>
                </a:ext>
              </a:extLst>
            </p:cNvPr>
            <p:cNvSpPr/>
            <p:nvPr/>
          </p:nvSpPr>
          <p:spPr bwMode="auto">
            <a:xfrm>
              <a:off x="3613151" y="4619626"/>
              <a:ext cx="222250" cy="165100"/>
            </a:xfrm>
            <a:custGeom>
              <a:avLst/>
              <a:gdLst>
                <a:gd name="T0" fmla="*/ 29 w 124"/>
                <a:gd name="T1" fmla="*/ 82 h 92"/>
                <a:gd name="T2" fmla="*/ 124 w 124"/>
                <a:gd name="T3" fmla="*/ 85 h 92"/>
                <a:gd name="T4" fmla="*/ 65 w 124"/>
                <a:gd name="T5" fmla="*/ 11 h 92"/>
                <a:gd name="T6" fmla="*/ 10 w 124"/>
                <a:gd name="T7" fmla="*/ 26 h 92"/>
                <a:gd name="T8" fmla="*/ 26 w 124"/>
                <a:gd name="T9" fmla="*/ 81 h 92"/>
                <a:gd name="T10" fmla="*/ 29 w 124"/>
                <a:gd name="T11" fmla="*/ 8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92">
                  <a:moveTo>
                    <a:pt x="29" y="82"/>
                  </a:moveTo>
                  <a:cubicBezTo>
                    <a:pt x="49" y="92"/>
                    <a:pt x="124" y="85"/>
                    <a:pt x="124" y="85"/>
                  </a:cubicBezTo>
                  <a:cubicBezTo>
                    <a:pt x="124" y="85"/>
                    <a:pt x="84" y="21"/>
                    <a:pt x="65" y="11"/>
                  </a:cubicBezTo>
                  <a:cubicBezTo>
                    <a:pt x="46" y="0"/>
                    <a:pt x="21" y="7"/>
                    <a:pt x="10" y="26"/>
                  </a:cubicBezTo>
                  <a:cubicBezTo>
                    <a:pt x="0" y="46"/>
                    <a:pt x="6" y="70"/>
                    <a:pt x="26" y="81"/>
                  </a:cubicBezTo>
                  <a:cubicBezTo>
                    <a:pt x="27" y="81"/>
                    <a:pt x="28" y="82"/>
                    <a:pt x="29" y="82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isḻíḓè">
              <a:extLst>
                <a:ext uri="{FF2B5EF4-FFF2-40B4-BE49-F238E27FC236}">
                  <a16:creationId xmlns:a16="http://schemas.microsoft.com/office/drawing/2014/main" id="{EDAEAB83-D6F9-47D5-AA0E-334D137B7FD7}"/>
                </a:ext>
              </a:extLst>
            </p:cNvPr>
            <p:cNvSpPr/>
            <p:nvPr/>
          </p:nvSpPr>
          <p:spPr bwMode="auto">
            <a:xfrm>
              <a:off x="3600451" y="4962526"/>
              <a:ext cx="203200" cy="173038"/>
            </a:xfrm>
            <a:custGeom>
              <a:avLst/>
              <a:gdLst>
                <a:gd name="T0" fmla="*/ 20 w 113"/>
                <a:gd name="T1" fmla="*/ 77 h 96"/>
                <a:gd name="T2" fmla="*/ 113 w 113"/>
                <a:gd name="T3" fmla="*/ 96 h 96"/>
                <a:gd name="T4" fmla="*/ 67 w 113"/>
                <a:gd name="T5" fmla="*/ 12 h 96"/>
                <a:gd name="T6" fmla="*/ 12 w 113"/>
                <a:gd name="T7" fmla="*/ 23 h 96"/>
                <a:gd name="T8" fmla="*/ 20 w 113"/>
                <a:gd name="T9" fmla="*/ 7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6">
                  <a:moveTo>
                    <a:pt x="20" y="77"/>
                  </a:moveTo>
                  <a:cubicBezTo>
                    <a:pt x="38" y="90"/>
                    <a:pt x="113" y="96"/>
                    <a:pt x="113" y="96"/>
                  </a:cubicBezTo>
                  <a:cubicBezTo>
                    <a:pt x="113" y="96"/>
                    <a:pt x="85" y="25"/>
                    <a:pt x="67" y="12"/>
                  </a:cubicBezTo>
                  <a:cubicBezTo>
                    <a:pt x="49" y="0"/>
                    <a:pt x="24" y="5"/>
                    <a:pt x="12" y="23"/>
                  </a:cubicBezTo>
                  <a:cubicBezTo>
                    <a:pt x="0" y="41"/>
                    <a:pt x="4" y="64"/>
                    <a:pt x="20" y="77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ślîdê">
              <a:extLst>
                <a:ext uri="{FF2B5EF4-FFF2-40B4-BE49-F238E27FC236}">
                  <a16:creationId xmlns:a16="http://schemas.microsoft.com/office/drawing/2014/main" id="{52E0148C-67DE-490D-9309-515DD3D8F2F7}"/>
                </a:ext>
              </a:extLst>
            </p:cNvPr>
            <p:cNvSpPr/>
            <p:nvPr/>
          </p:nvSpPr>
          <p:spPr bwMode="auto">
            <a:xfrm>
              <a:off x="8061326" y="4187826"/>
              <a:ext cx="395288" cy="215900"/>
            </a:xfrm>
            <a:custGeom>
              <a:avLst/>
              <a:gdLst>
                <a:gd name="T0" fmla="*/ 196 w 220"/>
                <a:gd name="T1" fmla="*/ 80 h 120"/>
                <a:gd name="T2" fmla="*/ 60 w 220"/>
                <a:gd name="T3" fmla="*/ 24 h 120"/>
                <a:gd name="T4" fmla="*/ 36 w 220"/>
                <a:gd name="T5" fmla="*/ 80 h 120"/>
                <a:gd name="T6" fmla="*/ 136 w 220"/>
                <a:gd name="T7" fmla="*/ 112 h 120"/>
                <a:gd name="T8" fmla="*/ 220 w 220"/>
                <a:gd name="T9" fmla="*/ 120 h 120"/>
                <a:gd name="T10" fmla="*/ 196 w 220"/>
                <a:gd name="T11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120">
                  <a:moveTo>
                    <a:pt x="196" y="80"/>
                  </a:moveTo>
                  <a:cubicBezTo>
                    <a:pt x="196" y="80"/>
                    <a:pt x="120" y="48"/>
                    <a:pt x="60" y="24"/>
                  </a:cubicBezTo>
                  <a:cubicBezTo>
                    <a:pt x="0" y="0"/>
                    <a:pt x="36" y="80"/>
                    <a:pt x="36" y="80"/>
                  </a:cubicBezTo>
                  <a:cubicBezTo>
                    <a:pt x="36" y="80"/>
                    <a:pt x="136" y="108"/>
                    <a:pt x="136" y="112"/>
                  </a:cubicBezTo>
                  <a:cubicBezTo>
                    <a:pt x="136" y="116"/>
                    <a:pt x="220" y="120"/>
                    <a:pt x="220" y="120"/>
                  </a:cubicBezTo>
                  <a:cubicBezTo>
                    <a:pt x="196" y="80"/>
                    <a:pt x="196" y="80"/>
                    <a:pt x="196" y="80"/>
                  </a:cubicBezTo>
                </a:path>
              </a:pathLst>
            </a:custGeom>
            <a:solidFill>
              <a:srgbClr val="F7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ṣļîḓe">
              <a:extLst>
                <a:ext uri="{FF2B5EF4-FFF2-40B4-BE49-F238E27FC236}">
                  <a16:creationId xmlns:a16="http://schemas.microsoft.com/office/drawing/2014/main" id="{E33CDD68-36DA-4D35-B72B-857FEE08C811}"/>
                </a:ext>
              </a:extLst>
            </p:cNvPr>
            <p:cNvSpPr/>
            <p:nvPr/>
          </p:nvSpPr>
          <p:spPr bwMode="auto">
            <a:xfrm>
              <a:off x="8105776" y="4222751"/>
              <a:ext cx="317500" cy="177800"/>
            </a:xfrm>
            <a:custGeom>
              <a:avLst/>
              <a:gdLst>
                <a:gd name="T0" fmla="*/ 16 w 176"/>
                <a:gd name="T1" fmla="*/ 0 h 99"/>
                <a:gd name="T2" fmla="*/ 0 w 176"/>
                <a:gd name="T3" fmla="*/ 18 h 99"/>
                <a:gd name="T4" fmla="*/ 0 w 176"/>
                <a:gd name="T5" fmla="*/ 19 h 99"/>
                <a:gd name="T6" fmla="*/ 9 w 176"/>
                <a:gd name="T7" fmla="*/ 19 h 99"/>
                <a:gd name="T8" fmla="*/ 147 w 176"/>
                <a:gd name="T9" fmla="*/ 92 h 99"/>
                <a:gd name="T10" fmla="*/ 155 w 176"/>
                <a:gd name="T11" fmla="*/ 98 h 99"/>
                <a:gd name="T12" fmla="*/ 176 w 176"/>
                <a:gd name="T13" fmla="*/ 99 h 99"/>
                <a:gd name="T14" fmla="*/ 146 w 176"/>
                <a:gd name="T15" fmla="*/ 49 h 99"/>
                <a:gd name="T16" fmla="*/ 35 w 176"/>
                <a:gd name="T17" fmla="*/ 4 h 99"/>
                <a:gd name="T18" fmla="*/ 16 w 176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9">
                  <a:moveTo>
                    <a:pt x="16" y="0"/>
                  </a:moveTo>
                  <a:cubicBezTo>
                    <a:pt x="4" y="0"/>
                    <a:pt x="0" y="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19"/>
                    <a:pt x="6" y="19"/>
                    <a:pt x="9" y="19"/>
                  </a:cubicBezTo>
                  <a:cubicBezTo>
                    <a:pt x="64" y="19"/>
                    <a:pt x="138" y="80"/>
                    <a:pt x="147" y="92"/>
                  </a:cubicBezTo>
                  <a:cubicBezTo>
                    <a:pt x="148" y="93"/>
                    <a:pt x="151" y="95"/>
                    <a:pt x="155" y="98"/>
                  </a:cubicBezTo>
                  <a:cubicBezTo>
                    <a:pt x="163" y="98"/>
                    <a:pt x="170" y="99"/>
                    <a:pt x="176" y="99"/>
                  </a:cubicBezTo>
                  <a:cubicBezTo>
                    <a:pt x="170" y="83"/>
                    <a:pt x="156" y="63"/>
                    <a:pt x="146" y="49"/>
                  </a:cubicBezTo>
                  <a:cubicBezTo>
                    <a:pt x="118" y="38"/>
                    <a:pt x="73" y="19"/>
                    <a:pt x="35" y="4"/>
                  </a:cubicBezTo>
                  <a:cubicBezTo>
                    <a:pt x="27" y="1"/>
                    <a:pt x="21" y="0"/>
                    <a:pt x="16" y="0"/>
                  </a:cubicBezTo>
                </a:path>
              </a:pathLst>
            </a:custGeom>
            <a:solidFill>
              <a:srgbClr val="EAB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sľïďé">
              <a:extLst>
                <a:ext uri="{FF2B5EF4-FFF2-40B4-BE49-F238E27FC236}">
                  <a16:creationId xmlns:a16="http://schemas.microsoft.com/office/drawing/2014/main" id="{59ABEFC2-CE5E-4018-80CE-C4F0CBAAAA80}"/>
                </a:ext>
              </a:extLst>
            </p:cNvPr>
            <p:cNvSpPr/>
            <p:nvPr/>
          </p:nvSpPr>
          <p:spPr bwMode="auto">
            <a:xfrm>
              <a:off x="8348663" y="3632201"/>
              <a:ext cx="649288" cy="908050"/>
            </a:xfrm>
            <a:custGeom>
              <a:avLst/>
              <a:gdLst>
                <a:gd name="T0" fmla="*/ 360 w 360"/>
                <a:gd name="T1" fmla="*/ 72 h 504"/>
                <a:gd name="T2" fmla="*/ 200 w 360"/>
                <a:gd name="T3" fmla="*/ 140 h 504"/>
                <a:gd name="T4" fmla="*/ 100 w 360"/>
                <a:gd name="T5" fmla="*/ 376 h 504"/>
                <a:gd name="T6" fmla="*/ 0 w 360"/>
                <a:gd name="T7" fmla="*/ 364 h 504"/>
                <a:gd name="T8" fmla="*/ 36 w 360"/>
                <a:gd name="T9" fmla="*/ 452 h 504"/>
                <a:gd name="T10" fmla="*/ 140 w 360"/>
                <a:gd name="T11" fmla="*/ 488 h 504"/>
                <a:gd name="T12" fmla="*/ 208 w 360"/>
                <a:gd name="T13" fmla="*/ 336 h 504"/>
                <a:gd name="T14" fmla="*/ 360 w 360"/>
                <a:gd name="T15" fmla="*/ 7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504">
                  <a:moveTo>
                    <a:pt x="360" y="72"/>
                  </a:moveTo>
                  <a:cubicBezTo>
                    <a:pt x="360" y="72"/>
                    <a:pt x="224" y="0"/>
                    <a:pt x="200" y="140"/>
                  </a:cubicBezTo>
                  <a:cubicBezTo>
                    <a:pt x="176" y="280"/>
                    <a:pt x="100" y="376"/>
                    <a:pt x="100" y="376"/>
                  </a:cubicBezTo>
                  <a:cubicBezTo>
                    <a:pt x="100" y="376"/>
                    <a:pt x="28" y="392"/>
                    <a:pt x="0" y="364"/>
                  </a:cubicBezTo>
                  <a:cubicBezTo>
                    <a:pt x="0" y="364"/>
                    <a:pt x="68" y="444"/>
                    <a:pt x="36" y="452"/>
                  </a:cubicBezTo>
                  <a:cubicBezTo>
                    <a:pt x="36" y="452"/>
                    <a:pt x="108" y="504"/>
                    <a:pt x="140" y="488"/>
                  </a:cubicBezTo>
                  <a:cubicBezTo>
                    <a:pt x="172" y="472"/>
                    <a:pt x="196" y="364"/>
                    <a:pt x="208" y="336"/>
                  </a:cubicBezTo>
                  <a:cubicBezTo>
                    <a:pt x="220" y="308"/>
                    <a:pt x="264" y="64"/>
                    <a:pt x="360" y="72"/>
                  </a:cubicBezTo>
                </a:path>
              </a:pathLst>
            </a:cu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ïŝḻïďê">
              <a:extLst>
                <a:ext uri="{FF2B5EF4-FFF2-40B4-BE49-F238E27FC236}">
                  <a16:creationId xmlns:a16="http://schemas.microsoft.com/office/drawing/2014/main" id="{BD9FC049-D60E-40AD-920D-B959B21B8BEC}"/>
                </a:ext>
              </a:extLst>
            </p:cNvPr>
            <p:cNvSpPr/>
            <p:nvPr/>
          </p:nvSpPr>
          <p:spPr bwMode="auto">
            <a:xfrm>
              <a:off x="8348663" y="3740151"/>
              <a:ext cx="503238" cy="749300"/>
            </a:xfrm>
            <a:custGeom>
              <a:avLst/>
              <a:gdLst>
                <a:gd name="T0" fmla="*/ 169 w 279"/>
                <a:gd name="T1" fmla="*/ 189 h 416"/>
                <a:gd name="T2" fmla="*/ 100 w 279"/>
                <a:gd name="T3" fmla="*/ 316 h 416"/>
                <a:gd name="T4" fmla="*/ 62 w 279"/>
                <a:gd name="T5" fmla="*/ 320 h 416"/>
                <a:gd name="T6" fmla="*/ 56 w 279"/>
                <a:gd name="T7" fmla="*/ 321 h 416"/>
                <a:gd name="T8" fmla="*/ 0 w 279"/>
                <a:gd name="T9" fmla="*/ 304 h 416"/>
                <a:gd name="T10" fmla="*/ 44 w 279"/>
                <a:gd name="T11" fmla="*/ 377 h 416"/>
                <a:gd name="T12" fmla="*/ 153 w 279"/>
                <a:gd name="T13" fmla="*/ 416 h 416"/>
                <a:gd name="T14" fmla="*/ 166 w 279"/>
                <a:gd name="T15" fmla="*/ 394 h 416"/>
                <a:gd name="T16" fmla="*/ 160 w 279"/>
                <a:gd name="T17" fmla="*/ 308 h 416"/>
                <a:gd name="T18" fmla="*/ 193 w 279"/>
                <a:gd name="T19" fmla="*/ 190 h 416"/>
                <a:gd name="T20" fmla="*/ 187 w 279"/>
                <a:gd name="T21" fmla="*/ 191 h 416"/>
                <a:gd name="T22" fmla="*/ 169 w 279"/>
                <a:gd name="T23" fmla="*/ 189 h 416"/>
                <a:gd name="T24" fmla="*/ 252 w 279"/>
                <a:gd name="T25" fmla="*/ 0 h 416"/>
                <a:gd name="T26" fmla="*/ 200 w 279"/>
                <a:gd name="T27" fmla="*/ 80 h 416"/>
                <a:gd name="T28" fmla="*/ 174 w 279"/>
                <a:gd name="T29" fmla="*/ 177 h 416"/>
                <a:gd name="T30" fmla="*/ 202 w 279"/>
                <a:gd name="T31" fmla="*/ 160 h 416"/>
                <a:gd name="T32" fmla="*/ 220 w 279"/>
                <a:gd name="T33" fmla="*/ 96 h 416"/>
                <a:gd name="T34" fmla="*/ 268 w 279"/>
                <a:gd name="T35" fmla="*/ 51 h 416"/>
                <a:gd name="T36" fmla="*/ 279 w 279"/>
                <a:gd name="T37" fmla="*/ 8 h 416"/>
                <a:gd name="T38" fmla="*/ 252 w 279"/>
                <a:gd name="T3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416">
                  <a:moveTo>
                    <a:pt x="169" y="189"/>
                  </a:moveTo>
                  <a:cubicBezTo>
                    <a:pt x="138" y="267"/>
                    <a:pt x="100" y="316"/>
                    <a:pt x="100" y="316"/>
                  </a:cubicBezTo>
                  <a:cubicBezTo>
                    <a:pt x="100" y="316"/>
                    <a:pt x="83" y="320"/>
                    <a:pt x="62" y="320"/>
                  </a:cubicBezTo>
                  <a:cubicBezTo>
                    <a:pt x="60" y="321"/>
                    <a:pt x="58" y="321"/>
                    <a:pt x="56" y="321"/>
                  </a:cubicBezTo>
                  <a:cubicBezTo>
                    <a:pt x="36" y="321"/>
                    <a:pt x="13" y="317"/>
                    <a:pt x="0" y="304"/>
                  </a:cubicBezTo>
                  <a:cubicBezTo>
                    <a:pt x="0" y="304"/>
                    <a:pt x="40" y="351"/>
                    <a:pt x="44" y="377"/>
                  </a:cubicBezTo>
                  <a:cubicBezTo>
                    <a:pt x="73" y="389"/>
                    <a:pt x="116" y="404"/>
                    <a:pt x="153" y="416"/>
                  </a:cubicBezTo>
                  <a:cubicBezTo>
                    <a:pt x="158" y="410"/>
                    <a:pt x="162" y="403"/>
                    <a:pt x="166" y="394"/>
                  </a:cubicBezTo>
                  <a:cubicBezTo>
                    <a:pt x="160" y="308"/>
                    <a:pt x="160" y="308"/>
                    <a:pt x="160" y="308"/>
                  </a:cubicBezTo>
                  <a:cubicBezTo>
                    <a:pt x="193" y="190"/>
                    <a:pt x="193" y="190"/>
                    <a:pt x="193" y="190"/>
                  </a:cubicBezTo>
                  <a:cubicBezTo>
                    <a:pt x="191" y="191"/>
                    <a:pt x="189" y="191"/>
                    <a:pt x="187" y="191"/>
                  </a:cubicBezTo>
                  <a:cubicBezTo>
                    <a:pt x="181" y="191"/>
                    <a:pt x="175" y="190"/>
                    <a:pt x="169" y="189"/>
                  </a:cubicBezTo>
                  <a:moveTo>
                    <a:pt x="252" y="0"/>
                  </a:moveTo>
                  <a:cubicBezTo>
                    <a:pt x="229" y="10"/>
                    <a:pt x="208" y="33"/>
                    <a:pt x="200" y="80"/>
                  </a:cubicBezTo>
                  <a:cubicBezTo>
                    <a:pt x="194" y="115"/>
                    <a:pt x="185" y="148"/>
                    <a:pt x="174" y="177"/>
                  </a:cubicBezTo>
                  <a:cubicBezTo>
                    <a:pt x="184" y="172"/>
                    <a:pt x="193" y="166"/>
                    <a:pt x="202" y="160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20" y="96"/>
                    <a:pt x="244" y="73"/>
                    <a:pt x="268" y="51"/>
                  </a:cubicBezTo>
                  <a:cubicBezTo>
                    <a:pt x="272" y="37"/>
                    <a:pt x="274" y="22"/>
                    <a:pt x="279" y="8"/>
                  </a:cubicBezTo>
                  <a:cubicBezTo>
                    <a:pt x="270" y="6"/>
                    <a:pt x="261" y="4"/>
                    <a:pt x="252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ṣ1îďê">
              <a:extLst>
                <a:ext uri="{FF2B5EF4-FFF2-40B4-BE49-F238E27FC236}">
                  <a16:creationId xmlns:a16="http://schemas.microsoft.com/office/drawing/2014/main" id="{83CC9AFA-BEB9-46A7-B3E6-F4B18399725A}"/>
                </a:ext>
              </a:extLst>
            </p:cNvPr>
            <p:cNvSpPr/>
            <p:nvPr/>
          </p:nvSpPr>
          <p:spPr bwMode="auto">
            <a:xfrm>
              <a:off x="8861426" y="3424238"/>
              <a:ext cx="360363" cy="712788"/>
            </a:xfrm>
            <a:custGeom>
              <a:avLst/>
              <a:gdLst>
                <a:gd name="T0" fmla="*/ 0 w 200"/>
                <a:gd name="T1" fmla="*/ 140 h 396"/>
                <a:gd name="T2" fmla="*/ 88 w 200"/>
                <a:gd name="T3" fmla="*/ 316 h 396"/>
                <a:gd name="T4" fmla="*/ 192 w 200"/>
                <a:gd name="T5" fmla="*/ 228 h 396"/>
                <a:gd name="T6" fmla="*/ 104 w 200"/>
                <a:gd name="T7" fmla="*/ 44 h 396"/>
                <a:gd name="T8" fmla="*/ 0 w 200"/>
                <a:gd name="T9" fmla="*/ 14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396">
                  <a:moveTo>
                    <a:pt x="0" y="140"/>
                  </a:moveTo>
                  <a:cubicBezTo>
                    <a:pt x="0" y="140"/>
                    <a:pt x="84" y="236"/>
                    <a:pt x="88" y="316"/>
                  </a:cubicBezTo>
                  <a:cubicBezTo>
                    <a:pt x="92" y="396"/>
                    <a:pt x="184" y="232"/>
                    <a:pt x="192" y="228"/>
                  </a:cubicBezTo>
                  <a:cubicBezTo>
                    <a:pt x="200" y="224"/>
                    <a:pt x="112" y="88"/>
                    <a:pt x="104" y="44"/>
                  </a:cubicBezTo>
                  <a:cubicBezTo>
                    <a:pt x="96" y="0"/>
                    <a:pt x="0" y="140"/>
                    <a:pt x="0" y="140"/>
                  </a:cubicBezTo>
                </a:path>
              </a:pathLst>
            </a:custGeom>
            <a:solidFill>
              <a:srgbClr val="F7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îsḷiďe">
              <a:extLst>
                <a:ext uri="{FF2B5EF4-FFF2-40B4-BE49-F238E27FC236}">
                  <a16:creationId xmlns:a16="http://schemas.microsoft.com/office/drawing/2014/main" id="{E3F0D0B7-F70B-4F26-98AB-0C664992A1B8}"/>
                </a:ext>
              </a:extLst>
            </p:cNvPr>
            <p:cNvSpPr/>
            <p:nvPr/>
          </p:nvSpPr>
          <p:spPr bwMode="auto">
            <a:xfrm>
              <a:off x="8869363" y="3749676"/>
              <a:ext cx="168275" cy="268288"/>
            </a:xfrm>
            <a:custGeom>
              <a:avLst/>
              <a:gdLst>
                <a:gd name="T0" fmla="*/ 60 w 106"/>
                <a:gd name="T1" fmla="*/ 0 h 169"/>
                <a:gd name="T2" fmla="*/ 0 w 106"/>
                <a:gd name="T3" fmla="*/ 54 h 169"/>
                <a:gd name="T4" fmla="*/ 29 w 106"/>
                <a:gd name="T5" fmla="*/ 169 h 169"/>
                <a:gd name="T6" fmla="*/ 106 w 106"/>
                <a:gd name="T7" fmla="*/ 96 h 169"/>
                <a:gd name="T8" fmla="*/ 97 w 106"/>
                <a:gd name="T9" fmla="*/ 24 h 169"/>
                <a:gd name="T10" fmla="*/ 60 w 106"/>
                <a:gd name="T1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69">
                  <a:moveTo>
                    <a:pt x="60" y="0"/>
                  </a:moveTo>
                  <a:lnTo>
                    <a:pt x="0" y="54"/>
                  </a:lnTo>
                  <a:lnTo>
                    <a:pt x="29" y="169"/>
                  </a:lnTo>
                  <a:lnTo>
                    <a:pt x="106" y="96"/>
                  </a:lnTo>
                  <a:lnTo>
                    <a:pt x="97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7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iŝ1ïḑê">
              <a:extLst>
                <a:ext uri="{FF2B5EF4-FFF2-40B4-BE49-F238E27FC236}">
                  <a16:creationId xmlns:a16="http://schemas.microsoft.com/office/drawing/2014/main" id="{E6014531-AEAF-4FD9-A73A-853D7348C39F}"/>
                </a:ext>
              </a:extLst>
            </p:cNvPr>
            <p:cNvSpPr/>
            <p:nvPr/>
          </p:nvSpPr>
          <p:spPr bwMode="auto">
            <a:xfrm>
              <a:off x="8869363" y="3749676"/>
              <a:ext cx="168275" cy="268288"/>
            </a:xfrm>
            <a:custGeom>
              <a:avLst/>
              <a:gdLst>
                <a:gd name="T0" fmla="*/ 60 w 106"/>
                <a:gd name="T1" fmla="*/ 0 h 169"/>
                <a:gd name="T2" fmla="*/ 0 w 106"/>
                <a:gd name="T3" fmla="*/ 54 h 169"/>
                <a:gd name="T4" fmla="*/ 29 w 106"/>
                <a:gd name="T5" fmla="*/ 169 h 169"/>
                <a:gd name="T6" fmla="*/ 106 w 106"/>
                <a:gd name="T7" fmla="*/ 96 h 169"/>
                <a:gd name="T8" fmla="*/ 97 w 106"/>
                <a:gd name="T9" fmla="*/ 24 h 169"/>
                <a:gd name="T10" fmla="*/ 60 w 106"/>
                <a:gd name="T1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69">
                  <a:moveTo>
                    <a:pt x="60" y="0"/>
                  </a:moveTo>
                  <a:lnTo>
                    <a:pt x="0" y="54"/>
                  </a:lnTo>
                  <a:lnTo>
                    <a:pt x="29" y="169"/>
                  </a:lnTo>
                  <a:lnTo>
                    <a:pt x="106" y="96"/>
                  </a:lnTo>
                  <a:lnTo>
                    <a:pt x="97" y="24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şlïḍe">
              <a:extLst>
                <a:ext uri="{FF2B5EF4-FFF2-40B4-BE49-F238E27FC236}">
                  <a16:creationId xmlns:a16="http://schemas.microsoft.com/office/drawing/2014/main" id="{295439AC-3FCC-4712-8EEC-50C6E98DD276}"/>
                </a:ext>
              </a:extLst>
            </p:cNvPr>
            <p:cNvSpPr/>
            <p:nvPr/>
          </p:nvSpPr>
          <p:spPr bwMode="auto">
            <a:xfrm>
              <a:off x="6807201" y="5029201"/>
              <a:ext cx="222250" cy="158750"/>
            </a:xfrm>
            <a:custGeom>
              <a:avLst/>
              <a:gdLst>
                <a:gd name="T0" fmla="*/ 104 w 140"/>
                <a:gd name="T1" fmla="*/ 0 h 100"/>
                <a:gd name="T2" fmla="*/ 0 w 140"/>
                <a:gd name="T3" fmla="*/ 0 h 100"/>
                <a:gd name="T4" fmla="*/ 41 w 140"/>
                <a:gd name="T5" fmla="*/ 100 h 100"/>
                <a:gd name="T6" fmla="*/ 140 w 140"/>
                <a:gd name="T7" fmla="*/ 73 h 100"/>
                <a:gd name="T8" fmla="*/ 104 w 14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00">
                  <a:moveTo>
                    <a:pt x="104" y="0"/>
                  </a:moveTo>
                  <a:lnTo>
                    <a:pt x="0" y="0"/>
                  </a:lnTo>
                  <a:lnTo>
                    <a:pt x="41" y="100"/>
                  </a:lnTo>
                  <a:lnTo>
                    <a:pt x="140" y="7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7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ṡlíḑe">
              <a:extLst>
                <a:ext uri="{FF2B5EF4-FFF2-40B4-BE49-F238E27FC236}">
                  <a16:creationId xmlns:a16="http://schemas.microsoft.com/office/drawing/2014/main" id="{F2F181EA-5133-452F-9899-1EBD0DB7CADD}"/>
                </a:ext>
              </a:extLst>
            </p:cNvPr>
            <p:cNvSpPr/>
            <p:nvPr/>
          </p:nvSpPr>
          <p:spPr bwMode="auto">
            <a:xfrm>
              <a:off x="6807201" y="5029201"/>
              <a:ext cx="222250" cy="158750"/>
            </a:xfrm>
            <a:custGeom>
              <a:avLst/>
              <a:gdLst>
                <a:gd name="T0" fmla="*/ 104 w 140"/>
                <a:gd name="T1" fmla="*/ 0 h 100"/>
                <a:gd name="T2" fmla="*/ 0 w 140"/>
                <a:gd name="T3" fmla="*/ 0 h 100"/>
                <a:gd name="T4" fmla="*/ 41 w 140"/>
                <a:gd name="T5" fmla="*/ 100 h 100"/>
                <a:gd name="T6" fmla="*/ 140 w 140"/>
                <a:gd name="T7" fmla="*/ 73 h 100"/>
                <a:gd name="T8" fmla="*/ 104 w 14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00">
                  <a:moveTo>
                    <a:pt x="104" y="0"/>
                  </a:moveTo>
                  <a:lnTo>
                    <a:pt x="0" y="0"/>
                  </a:lnTo>
                  <a:lnTo>
                    <a:pt x="41" y="100"/>
                  </a:lnTo>
                  <a:lnTo>
                    <a:pt x="140" y="73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šľiḑè">
              <a:extLst>
                <a:ext uri="{FF2B5EF4-FFF2-40B4-BE49-F238E27FC236}">
                  <a16:creationId xmlns:a16="http://schemas.microsoft.com/office/drawing/2014/main" id="{21F3FF6E-6736-41F6-913E-D24BBDAF86AC}"/>
                </a:ext>
              </a:extLst>
            </p:cNvPr>
            <p:cNvSpPr/>
            <p:nvPr/>
          </p:nvSpPr>
          <p:spPr bwMode="auto">
            <a:xfrm>
              <a:off x="6396038" y="5005388"/>
              <a:ext cx="522288" cy="423863"/>
            </a:xfrm>
            <a:custGeom>
              <a:avLst/>
              <a:gdLst>
                <a:gd name="T0" fmla="*/ 287 w 290"/>
                <a:gd name="T1" fmla="*/ 103 h 235"/>
                <a:gd name="T2" fmla="*/ 242 w 290"/>
                <a:gd name="T3" fmla="*/ 196 h 235"/>
                <a:gd name="T4" fmla="*/ 227 w 290"/>
                <a:gd name="T5" fmla="*/ 232 h 235"/>
                <a:gd name="T6" fmla="*/ 226 w 290"/>
                <a:gd name="T7" fmla="*/ 233 h 235"/>
                <a:gd name="T8" fmla="*/ 225 w 290"/>
                <a:gd name="T9" fmla="*/ 234 h 235"/>
                <a:gd name="T10" fmla="*/ 227 w 290"/>
                <a:gd name="T11" fmla="*/ 235 h 235"/>
                <a:gd name="T12" fmla="*/ 230 w 290"/>
                <a:gd name="T13" fmla="*/ 233 h 235"/>
                <a:gd name="T14" fmla="*/ 231 w 290"/>
                <a:gd name="T15" fmla="*/ 232 h 235"/>
                <a:gd name="T16" fmla="*/ 246 w 290"/>
                <a:gd name="T17" fmla="*/ 196 h 235"/>
                <a:gd name="T18" fmla="*/ 290 w 290"/>
                <a:gd name="T19" fmla="*/ 109 h 235"/>
                <a:gd name="T20" fmla="*/ 288 w 290"/>
                <a:gd name="T21" fmla="*/ 109 h 235"/>
                <a:gd name="T22" fmla="*/ 287 w 290"/>
                <a:gd name="T23" fmla="*/ 103 h 235"/>
                <a:gd name="T24" fmla="*/ 2 w 290"/>
                <a:gd name="T25" fmla="*/ 34 h 235"/>
                <a:gd name="T26" fmla="*/ 0 w 290"/>
                <a:gd name="T27" fmla="*/ 34 h 235"/>
                <a:gd name="T28" fmla="*/ 69 w 290"/>
                <a:gd name="T29" fmla="*/ 46 h 235"/>
                <a:gd name="T30" fmla="*/ 102 w 290"/>
                <a:gd name="T31" fmla="*/ 50 h 235"/>
                <a:gd name="T32" fmla="*/ 104 w 290"/>
                <a:gd name="T33" fmla="*/ 50 h 235"/>
                <a:gd name="T34" fmla="*/ 73 w 290"/>
                <a:gd name="T35" fmla="*/ 46 h 235"/>
                <a:gd name="T36" fmla="*/ 2 w 290"/>
                <a:gd name="T37" fmla="*/ 34 h 235"/>
                <a:gd name="T38" fmla="*/ 249 w 290"/>
                <a:gd name="T39" fmla="*/ 0 h 235"/>
                <a:gd name="T40" fmla="*/ 246 w 290"/>
                <a:gd name="T41" fmla="*/ 2 h 235"/>
                <a:gd name="T42" fmla="*/ 253 w 290"/>
                <a:gd name="T43" fmla="*/ 13 h 235"/>
                <a:gd name="T44" fmla="*/ 257 w 290"/>
                <a:gd name="T45" fmla="*/ 13 h 235"/>
                <a:gd name="T46" fmla="*/ 249 w 290"/>
                <a:gd name="T4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0" h="235">
                  <a:moveTo>
                    <a:pt x="287" y="103"/>
                  </a:moveTo>
                  <a:cubicBezTo>
                    <a:pt x="281" y="136"/>
                    <a:pt x="250" y="194"/>
                    <a:pt x="242" y="196"/>
                  </a:cubicBezTo>
                  <a:cubicBezTo>
                    <a:pt x="236" y="197"/>
                    <a:pt x="229" y="221"/>
                    <a:pt x="227" y="232"/>
                  </a:cubicBezTo>
                  <a:cubicBezTo>
                    <a:pt x="227" y="232"/>
                    <a:pt x="227" y="232"/>
                    <a:pt x="226" y="233"/>
                  </a:cubicBezTo>
                  <a:cubicBezTo>
                    <a:pt x="226" y="234"/>
                    <a:pt x="225" y="234"/>
                    <a:pt x="225" y="234"/>
                  </a:cubicBezTo>
                  <a:cubicBezTo>
                    <a:pt x="225" y="235"/>
                    <a:pt x="226" y="235"/>
                    <a:pt x="227" y="235"/>
                  </a:cubicBezTo>
                  <a:cubicBezTo>
                    <a:pt x="228" y="235"/>
                    <a:pt x="230" y="234"/>
                    <a:pt x="230" y="233"/>
                  </a:cubicBezTo>
                  <a:cubicBezTo>
                    <a:pt x="231" y="232"/>
                    <a:pt x="231" y="232"/>
                    <a:pt x="231" y="232"/>
                  </a:cubicBezTo>
                  <a:cubicBezTo>
                    <a:pt x="233" y="221"/>
                    <a:pt x="240" y="197"/>
                    <a:pt x="246" y="196"/>
                  </a:cubicBezTo>
                  <a:cubicBezTo>
                    <a:pt x="253" y="194"/>
                    <a:pt x="282" y="143"/>
                    <a:pt x="290" y="109"/>
                  </a:cubicBezTo>
                  <a:cubicBezTo>
                    <a:pt x="288" y="109"/>
                    <a:pt x="288" y="109"/>
                    <a:pt x="288" y="109"/>
                  </a:cubicBezTo>
                  <a:cubicBezTo>
                    <a:pt x="287" y="103"/>
                    <a:pt x="287" y="103"/>
                    <a:pt x="287" y="103"/>
                  </a:cubicBezTo>
                  <a:moveTo>
                    <a:pt x="2" y="34"/>
                  </a:moveTo>
                  <a:cubicBezTo>
                    <a:pt x="1" y="34"/>
                    <a:pt x="0" y="34"/>
                    <a:pt x="0" y="34"/>
                  </a:cubicBezTo>
                  <a:cubicBezTo>
                    <a:pt x="16" y="35"/>
                    <a:pt x="38" y="38"/>
                    <a:pt x="69" y="46"/>
                  </a:cubicBezTo>
                  <a:cubicBezTo>
                    <a:pt x="80" y="49"/>
                    <a:pt x="91" y="50"/>
                    <a:pt x="102" y="50"/>
                  </a:cubicBezTo>
                  <a:cubicBezTo>
                    <a:pt x="103" y="50"/>
                    <a:pt x="103" y="50"/>
                    <a:pt x="104" y="50"/>
                  </a:cubicBezTo>
                  <a:cubicBezTo>
                    <a:pt x="93" y="50"/>
                    <a:pt x="83" y="49"/>
                    <a:pt x="73" y="46"/>
                  </a:cubicBezTo>
                  <a:cubicBezTo>
                    <a:pt x="41" y="38"/>
                    <a:pt x="18" y="34"/>
                    <a:pt x="2" y="34"/>
                  </a:cubicBezTo>
                  <a:moveTo>
                    <a:pt x="249" y="0"/>
                  </a:moveTo>
                  <a:cubicBezTo>
                    <a:pt x="249" y="0"/>
                    <a:pt x="248" y="1"/>
                    <a:pt x="246" y="2"/>
                  </a:cubicBezTo>
                  <a:cubicBezTo>
                    <a:pt x="248" y="4"/>
                    <a:pt x="250" y="8"/>
                    <a:pt x="253" y="13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53" y="5"/>
                    <a:pt x="249" y="0"/>
                    <a:pt x="249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îṣḷîdé">
              <a:extLst>
                <a:ext uri="{FF2B5EF4-FFF2-40B4-BE49-F238E27FC236}">
                  <a16:creationId xmlns:a16="http://schemas.microsoft.com/office/drawing/2014/main" id="{7FB6BC29-B122-43CA-8BF7-39E0ED9D5AEE}"/>
                </a:ext>
              </a:extLst>
            </p:cNvPr>
            <p:cNvSpPr/>
            <p:nvPr/>
          </p:nvSpPr>
          <p:spPr bwMode="auto">
            <a:xfrm>
              <a:off x="6851651" y="5029201"/>
              <a:ext cx="53975" cy="104775"/>
            </a:xfrm>
            <a:custGeom>
              <a:avLst/>
              <a:gdLst>
                <a:gd name="T0" fmla="*/ 4 w 30"/>
                <a:gd name="T1" fmla="*/ 0 h 58"/>
                <a:gd name="T2" fmla="*/ 0 w 30"/>
                <a:gd name="T3" fmla="*/ 0 h 58"/>
                <a:gd name="T4" fmla="*/ 30 w 30"/>
                <a:gd name="T5" fmla="*/ 58 h 58"/>
                <a:gd name="T6" fmla="*/ 28 w 30"/>
                <a:gd name="T7" fmla="*/ 44 h 58"/>
                <a:gd name="T8" fmla="*/ 4 w 3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4"/>
                    <a:pt x="23" y="38"/>
                    <a:pt x="30" y="58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1" y="28"/>
                    <a:pt x="11" y="11"/>
                    <a:pt x="4" y="0"/>
                  </a:cubicBezTo>
                </a:path>
              </a:pathLst>
            </a:custGeom>
            <a:solidFill>
              <a:srgbClr val="DE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S1iḑe">
              <a:extLst>
                <a:ext uri="{FF2B5EF4-FFF2-40B4-BE49-F238E27FC236}">
                  <a16:creationId xmlns:a16="http://schemas.microsoft.com/office/drawing/2014/main" id="{6EC3CC20-DC04-4F6C-9053-97E86D2FF835}"/>
                </a:ext>
              </a:extLst>
            </p:cNvPr>
            <p:cNvSpPr/>
            <p:nvPr/>
          </p:nvSpPr>
          <p:spPr bwMode="auto">
            <a:xfrm>
              <a:off x="6300788" y="5005388"/>
              <a:ext cx="617538" cy="425450"/>
            </a:xfrm>
            <a:custGeom>
              <a:avLst/>
              <a:gdLst>
                <a:gd name="T0" fmla="*/ 298 w 343"/>
                <a:gd name="T1" fmla="*/ 0 h 236"/>
                <a:gd name="T2" fmla="*/ 122 w 343"/>
                <a:gd name="T3" fmla="*/ 46 h 236"/>
                <a:gd name="T4" fmla="*/ 9 w 343"/>
                <a:gd name="T5" fmla="*/ 60 h 236"/>
                <a:gd name="T6" fmla="*/ 274 w 343"/>
                <a:gd name="T7" fmla="*/ 234 h 236"/>
                <a:gd name="T8" fmla="*/ 279 w 343"/>
                <a:gd name="T9" fmla="*/ 233 h 236"/>
                <a:gd name="T10" fmla="*/ 280 w 343"/>
                <a:gd name="T11" fmla="*/ 232 h 236"/>
                <a:gd name="T12" fmla="*/ 295 w 343"/>
                <a:gd name="T13" fmla="*/ 196 h 236"/>
                <a:gd name="T14" fmla="*/ 341 w 343"/>
                <a:gd name="T15" fmla="*/ 91 h 236"/>
                <a:gd name="T16" fmla="*/ 298 w 343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236">
                  <a:moveTo>
                    <a:pt x="298" y="0"/>
                  </a:moveTo>
                  <a:cubicBezTo>
                    <a:pt x="298" y="0"/>
                    <a:pt x="203" y="67"/>
                    <a:pt x="122" y="46"/>
                  </a:cubicBezTo>
                  <a:cubicBezTo>
                    <a:pt x="40" y="25"/>
                    <a:pt x="18" y="33"/>
                    <a:pt x="9" y="60"/>
                  </a:cubicBezTo>
                  <a:cubicBezTo>
                    <a:pt x="0" y="84"/>
                    <a:pt x="236" y="214"/>
                    <a:pt x="274" y="234"/>
                  </a:cubicBezTo>
                  <a:cubicBezTo>
                    <a:pt x="276" y="236"/>
                    <a:pt x="278" y="235"/>
                    <a:pt x="279" y="233"/>
                  </a:cubicBezTo>
                  <a:cubicBezTo>
                    <a:pt x="280" y="232"/>
                    <a:pt x="280" y="232"/>
                    <a:pt x="280" y="232"/>
                  </a:cubicBezTo>
                  <a:cubicBezTo>
                    <a:pt x="282" y="221"/>
                    <a:pt x="289" y="197"/>
                    <a:pt x="295" y="196"/>
                  </a:cubicBezTo>
                  <a:cubicBezTo>
                    <a:pt x="304" y="193"/>
                    <a:pt x="343" y="120"/>
                    <a:pt x="341" y="91"/>
                  </a:cubicBezTo>
                  <a:cubicBezTo>
                    <a:pt x="339" y="62"/>
                    <a:pt x="298" y="0"/>
                    <a:pt x="298" y="0"/>
                  </a:cubicBezTo>
                </a:path>
              </a:pathLst>
            </a:custGeom>
            <a:solidFill>
              <a:srgbClr val="F3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íšlidê">
              <a:extLst>
                <a:ext uri="{FF2B5EF4-FFF2-40B4-BE49-F238E27FC236}">
                  <a16:creationId xmlns:a16="http://schemas.microsoft.com/office/drawing/2014/main" id="{277CEBFD-1E5D-41E9-A9CA-73B7D271DAD7}"/>
                </a:ext>
              </a:extLst>
            </p:cNvPr>
            <p:cNvSpPr/>
            <p:nvPr/>
          </p:nvSpPr>
          <p:spPr bwMode="auto">
            <a:xfrm>
              <a:off x="6892926" y="4654551"/>
              <a:ext cx="1765300" cy="576263"/>
            </a:xfrm>
            <a:custGeom>
              <a:avLst/>
              <a:gdLst>
                <a:gd name="T0" fmla="*/ 756 w 980"/>
                <a:gd name="T1" fmla="*/ 36 h 320"/>
                <a:gd name="T2" fmla="*/ 488 w 980"/>
                <a:gd name="T3" fmla="*/ 0 h 320"/>
                <a:gd name="T4" fmla="*/ 0 w 980"/>
                <a:gd name="T5" fmla="*/ 212 h 320"/>
                <a:gd name="T6" fmla="*/ 12 w 980"/>
                <a:gd name="T7" fmla="*/ 304 h 320"/>
                <a:gd name="T8" fmla="*/ 92 w 980"/>
                <a:gd name="T9" fmla="*/ 304 h 320"/>
                <a:gd name="T10" fmla="*/ 480 w 980"/>
                <a:gd name="T11" fmla="*/ 168 h 320"/>
                <a:gd name="T12" fmla="*/ 556 w 980"/>
                <a:gd name="T13" fmla="*/ 176 h 320"/>
                <a:gd name="T14" fmla="*/ 980 w 980"/>
                <a:gd name="T15" fmla="*/ 320 h 320"/>
                <a:gd name="T16" fmla="*/ 756 w 980"/>
                <a:gd name="T17" fmla="*/ 3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320">
                  <a:moveTo>
                    <a:pt x="756" y="36"/>
                  </a:move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52" y="208"/>
                    <a:pt x="0" y="212"/>
                  </a:cubicBezTo>
                  <a:cubicBezTo>
                    <a:pt x="12" y="304"/>
                    <a:pt x="12" y="304"/>
                    <a:pt x="12" y="304"/>
                  </a:cubicBezTo>
                  <a:cubicBezTo>
                    <a:pt x="92" y="304"/>
                    <a:pt x="92" y="304"/>
                    <a:pt x="92" y="304"/>
                  </a:cubicBezTo>
                  <a:cubicBezTo>
                    <a:pt x="124" y="304"/>
                    <a:pt x="436" y="236"/>
                    <a:pt x="480" y="168"/>
                  </a:cubicBezTo>
                  <a:cubicBezTo>
                    <a:pt x="505" y="161"/>
                    <a:pt x="533" y="164"/>
                    <a:pt x="556" y="176"/>
                  </a:cubicBezTo>
                  <a:cubicBezTo>
                    <a:pt x="596" y="196"/>
                    <a:pt x="980" y="320"/>
                    <a:pt x="980" y="320"/>
                  </a:cubicBezTo>
                  <a:cubicBezTo>
                    <a:pt x="756" y="36"/>
                    <a:pt x="756" y="36"/>
                    <a:pt x="756" y="36"/>
                  </a:cubicBezTo>
                </a:path>
              </a:pathLst>
            </a:cu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ïSlïdè">
              <a:extLst>
                <a:ext uri="{FF2B5EF4-FFF2-40B4-BE49-F238E27FC236}">
                  <a16:creationId xmlns:a16="http://schemas.microsoft.com/office/drawing/2014/main" id="{C06A2ED1-9690-47CB-904C-DE840FBFF2C2}"/>
                </a:ext>
              </a:extLst>
            </p:cNvPr>
            <p:cNvSpPr/>
            <p:nvPr/>
          </p:nvSpPr>
          <p:spPr bwMode="auto">
            <a:xfrm>
              <a:off x="7534276" y="4676776"/>
              <a:ext cx="1025525" cy="522288"/>
            </a:xfrm>
            <a:custGeom>
              <a:avLst/>
              <a:gdLst>
                <a:gd name="T0" fmla="*/ 225 w 569"/>
                <a:gd name="T1" fmla="*/ 0 h 290"/>
                <a:gd name="T2" fmla="*/ 0 w 569"/>
                <a:gd name="T3" fmla="*/ 226 h 290"/>
                <a:gd name="T4" fmla="*/ 124 w 569"/>
                <a:gd name="T5" fmla="*/ 156 h 290"/>
                <a:gd name="T6" fmla="*/ 152 w 569"/>
                <a:gd name="T7" fmla="*/ 152 h 290"/>
                <a:gd name="T8" fmla="*/ 200 w 569"/>
                <a:gd name="T9" fmla="*/ 164 h 290"/>
                <a:gd name="T10" fmla="*/ 569 w 569"/>
                <a:gd name="T11" fmla="*/ 290 h 290"/>
                <a:gd name="T12" fmla="*/ 330 w 569"/>
                <a:gd name="T13" fmla="*/ 15 h 290"/>
                <a:gd name="T14" fmla="*/ 225 w 569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290">
                  <a:moveTo>
                    <a:pt x="225" y="0"/>
                  </a:moveTo>
                  <a:cubicBezTo>
                    <a:pt x="171" y="86"/>
                    <a:pt x="41" y="198"/>
                    <a:pt x="0" y="226"/>
                  </a:cubicBezTo>
                  <a:cubicBezTo>
                    <a:pt x="59" y="204"/>
                    <a:pt x="108" y="180"/>
                    <a:pt x="124" y="156"/>
                  </a:cubicBezTo>
                  <a:cubicBezTo>
                    <a:pt x="133" y="154"/>
                    <a:pt x="142" y="152"/>
                    <a:pt x="152" y="152"/>
                  </a:cubicBezTo>
                  <a:cubicBezTo>
                    <a:pt x="168" y="152"/>
                    <a:pt x="185" y="156"/>
                    <a:pt x="200" y="164"/>
                  </a:cubicBezTo>
                  <a:cubicBezTo>
                    <a:pt x="231" y="179"/>
                    <a:pt x="462" y="255"/>
                    <a:pt x="569" y="290"/>
                  </a:cubicBezTo>
                  <a:cubicBezTo>
                    <a:pt x="503" y="232"/>
                    <a:pt x="387" y="92"/>
                    <a:pt x="330" y="15"/>
                  </a:cubicBezTo>
                  <a:cubicBezTo>
                    <a:pt x="225" y="0"/>
                    <a:pt x="225" y="0"/>
                    <a:pt x="225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$ľîḓe">
              <a:extLst>
                <a:ext uri="{FF2B5EF4-FFF2-40B4-BE49-F238E27FC236}">
                  <a16:creationId xmlns:a16="http://schemas.microsoft.com/office/drawing/2014/main" id="{76B7D7FF-FC06-4B74-8092-6AC5092F296E}"/>
                </a:ext>
              </a:extLst>
            </p:cNvPr>
            <p:cNvSpPr/>
            <p:nvPr/>
          </p:nvSpPr>
          <p:spPr bwMode="auto">
            <a:xfrm>
              <a:off x="6892926" y="4779963"/>
              <a:ext cx="612775" cy="422275"/>
            </a:xfrm>
            <a:custGeom>
              <a:avLst/>
              <a:gdLst>
                <a:gd name="T0" fmla="*/ 308 w 340"/>
                <a:gd name="T1" fmla="*/ 150 h 235"/>
                <a:gd name="T2" fmla="*/ 307 w 340"/>
                <a:gd name="T3" fmla="*/ 151 h 235"/>
                <a:gd name="T4" fmla="*/ 310 w 340"/>
                <a:gd name="T5" fmla="*/ 152 h 235"/>
                <a:gd name="T6" fmla="*/ 308 w 340"/>
                <a:gd name="T7" fmla="*/ 150 h 235"/>
                <a:gd name="T8" fmla="*/ 340 w 340"/>
                <a:gd name="T9" fmla="*/ 0 h 235"/>
                <a:gd name="T10" fmla="*/ 0 w 340"/>
                <a:gd name="T11" fmla="*/ 143 h 235"/>
                <a:gd name="T12" fmla="*/ 12 w 340"/>
                <a:gd name="T13" fmla="*/ 235 h 235"/>
                <a:gd name="T14" fmla="*/ 92 w 340"/>
                <a:gd name="T15" fmla="*/ 235 h 235"/>
                <a:gd name="T16" fmla="*/ 138 w 340"/>
                <a:gd name="T17" fmla="*/ 228 h 235"/>
                <a:gd name="T18" fmla="*/ 229 w 340"/>
                <a:gd name="T19" fmla="*/ 136 h 235"/>
                <a:gd name="T20" fmla="*/ 243 w 340"/>
                <a:gd name="T21" fmla="*/ 138 h 235"/>
                <a:gd name="T22" fmla="*/ 270 w 340"/>
                <a:gd name="T23" fmla="*/ 103 h 235"/>
                <a:gd name="T24" fmla="*/ 264 w 340"/>
                <a:gd name="T25" fmla="*/ 95 h 235"/>
                <a:gd name="T26" fmla="*/ 340 w 340"/>
                <a:gd name="T2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0" h="235">
                  <a:moveTo>
                    <a:pt x="308" y="150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10" y="152"/>
                    <a:pt x="310" y="152"/>
                    <a:pt x="310" y="152"/>
                  </a:cubicBezTo>
                  <a:cubicBezTo>
                    <a:pt x="310" y="151"/>
                    <a:pt x="309" y="150"/>
                    <a:pt x="308" y="150"/>
                  </a:cubicBezTo>
                  <a:moveTo>
                    <a:pt x="340" y="0"/>
                  </a:moveTo>
                  <a:cubicBezTo>
                    <a:pt x="209" y="61"/>
                    <a:pt x="32" y="141"/>
                    <a:pt x="0" y="143"/>
                  </a:cubicBezTo>
                  <a:cubicBezTo>
                    <a:pt x="12" y="235"/>
                    <a:pt x="12" y="235"/>
                    <a:pt x="12" y="235"/>
                  </a:cubicBezTo>
                  <a:cubicBezTo>
                    <a:pt x="92" y="235"/>
                    <a:pt x="92" y="235"/>
                    <a:pt x="92" y="235"/>
                  </a:cubicBezTo>
                  <a:cubicBezTo>
                    <a:pt x="98" y="235"/>
                    <a:pt x="115" y="232"/>
                    <a:pt x="138" y="228"/>
                  </a:cubicBezTo>
                  <a:cubicBezTo>
                    <a:pt x="183" y="195"/>
                    <a:pt x="229" y="136"/>
                    <a:pt x="229" y="136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6" y="98"/>
                    <a:pt x="264" y="95"/>
                    <a:pt x="264" y="95"/>
                  </a:cubicBezTo>
                  <a:cubicBezTo>
                    <a:pt x="264" y="95"/>
                    <a:pt x="298" y="54"/>
                    <a:pt x="340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şlîḋê">
              <a:extLst>
                <a:ext uri="{FF2B5EF4-FFF2-40B4-BE49-F238E27FC236}">
                  <a16:creationId xmlns:a16="http://schemas.microsoft.com/office/drawing/2014/main" id="{C5A387BB-D83B-461F-8D4E-BDEB5CEA786F}"/>
                </a:ext>
              </a:extLst>
            </p:cNvPr>
            <p:cNvSpPr/>
            <p:nvPr/>
          </p:nvSpPr>
          <p:spPr bwMode="auto">
            <a:xfrm>
              <a:off x="7318376" y="4943476"/>
              <a:ext cx="195263" cy="144463"/>
            </a:xfrm>
            <a:custGeom>
              <a:avLst/>
              <a:gdLst>
                <a:gd name="T0" fmla="*/ 50 w 123"/>
                <a:gd name="T1" fmla="*/ 0 h 91"/>
                <a:gd name="T2" fmla="*/ 0 w 123"/>
                <a:gd name="T3" fmla="*/ 63 h 91"/>
                <a:gd name="T4" fmla="*/ 50 w 123"/>
                <a:gd name="T5" fmla="*/ 91 h 91"/>
                <a:gd name="T6" fmla="*/ 123 w 123"/>
                <a:gd name="T7" fmla="*/ 36 h 91"/>
                <a:gd name="T8" fmla="*/ 50 w 123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91">
                  <a:moveTo>
                    <a:pt x="50" y="0"/>
                  </a:moveTo>
                  <a:lnTo>
                    <a:pt x="0" y="63"/>
                  </a:lnTo>
                  <a:lnTo>
                    <a:pt x="50" y="91"/>
                  </a:lnTo>
                  <a:lnTo>
                    <a:pt x="123" y="3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7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iSḻîḑè">
              <a:extLst>
                <a:ext uri="{FF2B5EF4-FFF2-40B4-BE49-F238E27FC236}">
                  <a16:creationId xmlns:a16="http://schemas.microsoft.com/office/drawing/2014/main" id="{F97E224B-BBA3-4B8B-8F99-C7E6EFAD047E}"/>
                </a:ext>
              </a:extLst>
            </p:cNvPr>
            <p:cNvSpPr/>
            <p:nvPr/>
          </p:nvSpPr>
          <p:spPr bwMode="auto">
            <a:xfrm>
              <a:off x="7318376" y="4943476"/>
              <a:ext cx="195263" cy="144463"/>
            </a:xfrm>
            <a:custGeom>
              <a:avLst/>
              <a:gdLst>
                <a:gd name="T0" fmla="*/ 50 w 123"/>
                <a:gd name="T1" fmla="*/ 0 h 91"/>
                <a:gd name="T2" fmla="*/ 0 w 123"/>
                <a:gd name="T3" fmla="*/ 63 h 91"/>
                <a:gd name="T4" fmla="*/ 50 w 123"/>
                <a:gd name="T5" fmla="*/ 91 h 91"/>
                <a:gd name="T6" fmla="*/ 123 w 123"/>
                <a:gd name="T7" fmla="*/ 36 h 91"/>
                <a:gd name="T8" fmla="*/ 50 w 123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91">
                  <a:moveTo>
                    <a:pt x="50" y="0"/>
                  </a:moveTo>
                  <a:lnTo>
                    <a:pt x="0" y="63"/>
                  </a:lnTo>
                  <a:lnTo>
                    <a:pt x="50" y="91"/>
                  </a:lnTo>
                  <a:lnTo>
                    <a:pt x="123" y="36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ṥḷiďê">
              <a:extLst>
                <a:ext uri="{FF2B5EF4-FFF2-40B4-BE49-F238E27FC236}">
                  <a16:creationId xmlns:a16="http://schemas.microsoft.com/office/drawing/2014/main" id="{7901F5AB-9EBF-4538-A649-B934F40B6CEF}"/>
                </a:ext>
              </a:extLst>
            </p:cNvPr>
            <p:cNvSpPr/>
            <p:nvPr/>
          </p:nvSpPr>
          <p:spPr bwMode="auto">
            <a:xfrm>
              <a:off x="7369176" y="4187826"/>
              <a:ext cx="1708150" cy="1108075"/>
            </a:xfrm>
            <a:custGeom>
              <a:avLst/>
              <a:gdLst>
                <a:gd name="T0" fmla="*/ 780 w 948"/>
                <a:gd name="T1" fmla="*/ 356 h 616"/>
                <a:gd name="T2" fmla="*/ 626 w 948"/>
                <a:gd name="T3" fmla="*/ 210 h 616"/>
                <a:gd name="T4" fmla="*/ 364 w 948"/>
                <a:gd name="T5" fmla="*/ 32 h 616"/>
                <a:gd name="T6" fmla="*/ 244 w 948"/>
                <a:gd name="T7" fmla="*/ 96 h 616"/>
                <a:gd name="T8" fmla="*/ 0 w 948"/>
                <a:gd name="T9" fmla="*/ 424 h 616"/>
                <a:gd name="T10" fmla="*/ 80 w 948"/>
                <a:gd name="T11" fmla="*/ 504 h 616"/>
                <a:gd name="T12" fmla="*/ 340 w 948"/>
                <a:gd name="T13" fmla="*/ 220 h 616"/>
                <a:gd name="T14" fmla="*/ 392 w 948"/>
                <a:gd name="T15" fmla="*/ 244 h 616"/>
                <a:gd name="T16" fmla="*/ 704 w 948"/>
                <a:gd name="T17" fmla="*/ 588 h 616"/>
                <a:gd name="T18" fmla="*/ 912 w 948"/>
                <a:gd name="T19" fmla="*/ 548 h 616"/>
                <a:gd name="T20" fmla="*/ 780 w 948"/>
                <a:gd name="T21" fmla="*/ 35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8" h="616">
                  <a:moveTo>
                    <a:pt x="780" y="356"/>
                  </a:moveTo>
                  <a:cubicBezTo>
                    <a:pt x="780" y="356"/>
                    <a:pt x="636" y="233"/>
                    <a:pt x="626" y="210"/>
                  </a:cubicBezTo>
                  <a:cubicBezTo>
                    <a:pt x="616" y="188"/>
                    <a:pt x="380" y="36"/>
                    <a:pt x="364" y="32"/>
                  </a:cubicBezTo>
                  <a:cubicBezTo>
                    <a:pt x="348" y="28"/>
                    <a:pt x="296" y="0"/>
                    <a:pt x="244" y="96"/>
                  </a:cubicBezTo>
                  <a:cubicBezTo>
                    <a:pt x="192" y="192"/>
                    <a:pt x="0" y="424"/>
                    <a:pt x="0" y="424"/>
                  </a:cubicBezTo>
                  <a:cubicBezTo>
                    <a:pt x="0" y="424"/>
                    <a:pt x="60" y="508"/>
                    <a:pt x="80" y="504"/>
                  </a:cubicBezTo>
                  <a:cubicBezTo>
                    <a:pt x="100" y="500"/>
                    <a:pt x="324" y="312"/>
                    <a:pt x="340" y="220"/>
                  </a:cubicBezTo>
                  <a:cubicBezTo>
                    <a:pt x="340" y="220"/>
                    <a:pt x="356" y="184"/>
                    <a:pt x="392" y="244"/>
                  </a:cubicBezTo>
                  <a:cubicBezTo>
                    <a:pt x="428" y="304"/>
                    <a:pt x="660" y="592"/>
                    <a:pt x="704" y="588"/>
                  </a:cubicBezTo>
                  <a:cubicBezTo>
                    <a:pt x="704" y="588"/>
                    <a:pt x="876" y="616"/>
                    <a:pt x="912" y="548"/>
                  </a:cubicBezTo>
                  <a:cubicBezTo>
                    <a:pt x="948" y="480"/>
                    <a:pt x="780" y="356"/>
                    <a:pt x="780" y="356"/>
                  </a:cubicBezTo>
                </a:path>
              </a:pathLst>
            </a:cu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ṡḷíḍè">
              <a:extLst>
                <a:ext uri="{FF2B5EF4-FFF2-40B4-BE49-F238E27FC236}">
                  <a16:creationId xmlns:a16="http://schemas.microsoft.com/office/drawing/2014/main" id="{D85A9722-C8C6-4923-AF27-A954E3A05DB7}"/>
                </a:ext>
              </a:extLst>
            </p:cNvPr>
            <p:cNvSpPr/>
            <p:nvPr/>
          </p:nvSpPr>
          <p:spPr bwMode="auto">
            <a:xfrm>
              <a:off x="8658226" y="3762376"/>
              <a:ext cx="612775" cy="1454150"/>
            </a:xfrm>
            <a:custGeom>
              <a:avLst/>
              <a:gdLst>
                <a:gd name="T0" fmla="*/ 146 w 340"/>
                <a:gd name="T1" fmla="*/ 6 h 808"/>
                <a:gd name="T2" fmla="*/ 92 w 340"/>
                <a:gd name="T3" fmla="*/ 120 h 808"/>
                <a:gd name="T4" fmla="*/ 0 w 340"/>
                <a:gd name="T5" fmla="*/ 368 h 808"/>
                <a:gd name="T6" fmla="*/ 8 w 340"/>
                <a:gd name="T7" fmla="*/ 552 h 808"/>
                <a:gd name="T8" fmla="*/ 112 w 340"/>
                <a:gd name="T9" fmla="*/ 708 h 808"/>
                <a:gd name="T10" fmla="*/ 188 w 340"/>
                <a:gd name="T11" fmla="*/ 808 h 808"/>
                <a:gd name="T12" fmla="*/ 280 w 340"/>
                <a:gd name="T13" fmla="*/ 716 h 808"/>
                <a:gd name="T14" fmla="*/ 320 w 340"/>
                <a:gd name="T15" fmla="*/ 488 h 808"/>
                <a:gd name="T16" fmla="*/ 328 w 340"/>
                <a:gd name="T17" fmla="*/ 140 h 808"/>
                <a:gd name="T18" fmla="*/ 268 w 340"/>
                <a:gd name="T19" fmla="*/ 36 h 808"/>
                <a:gd name="T20" fmla="*/ 236 w 340"/>
                <a:gd name="T21" fmla="*/ 0 h 808"/>
                <a:gd name="T22" fmla="*/ 152 w 340"/>
                <a:gd name="T23" fmla="*/ 96 h 808"/>
                <a:gd name="T24" fmla="*/ 146 w 340"/>
                <a:gd name="T25" fmla="*/ 6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808">
                  <a:moveTo>
                    <a:pt x="146" y="6"/>
                  </a:moveTo>
                  <a:cubicBezTo>
                    <a:pt x="146" y="6"/>
                    <a:pt x="96" y="28"/>
                    <a:pt x="92" y="120"/>
                  </a:cubicBezTo>
                  <a:cubicBezTo>
                    <a:pt x="88" y="212"/>
                    <a:pt x="0" y="368"/>
                    <a:pt x="0" y="368"/>
                  </a:cubicBezTo>
                  <a:cubicBezTo>
                    <a:pt x="8" y="552"/>
                    <a:pt x="8" y="552"/>
                    <a:pt x="8" y="552"/>
                  </a:cubicBezTo>
                  <a:cubicBezTo>
                    <a:pt x="8" y="552"/>
                    <a:pt x="104" y="648"/>
                    <a:pt x="112" y="708"/>
                  </a:cubicBezTo>
                  <a:cubicBezTo>
                    <a:pt x="120" y="768"/>
                    <a:pt x="188" y="808"/>
                    <a:pt x="188" y="808"/>
                  </a:cubicBezTo>
                  <a:cubicBezTo>
                    <a:pt x="188" y="808"/>
                    <a:pt x="268" y="768"/>
                    <a:pt x="280" y="716"/>
                  </a:cubicBezTo>
                  <a:cubicBezTo>
                    <a:pt x="292" y="664"/>
                    <a:pt x="300" y="536"/>
                    <a:pt x="320" y="488"/>
                  </a:cubicBezTo>
                  <a:cubicBezTo>
                    <a:pt x="340" y="440"/>
                    <a:pt x="328" y="140"/>
                    <a:pt x="328" y="140"/>
                  </a:cubicBezTo>
                  <a:cubicBezTo>
                    <a:pt x="268" y="36"/>
                    <a:pt x="268" y="36"/>
                    <a:pt x="268" y="36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52" y="96"/>
                    <a:pt x="152" y="96"/>
                    <a:pt x="152" y="96"/>
                  </a:cubicBezTo>
                  <a:cubicBezTo>
                    <a:pt x="152" y="96"/>
                    <a:pt x="106" y="34"/>
                    <a:pt x="146" y="6"/>
                  </a:cubicBezTo>
                </a:path>
              </a:pathLst>
            </a:custGeom>
            <a:solidFill>
              <a:srgbClr val="DD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íŝļídê">
              <a:extLst>
                <a:ext uri="{FF2B5EF4-FFF2-40B4-BE49-F238E27FC236}">
                  <a16:creationId xmlns:a16="http://schemas.microsoft.com/office/drawing/2014/main" id="{86C31F5F-E848-4F03-9322-15E078EDDC2C}"/>
                </a:ext>
              </a:extLst>
            </p:cNvPr>
            <p:cNvSpPr/>
            <p:nvPr/>
          </p:nvSpPr>
          <p:spPr bwMode="auto">
            <a:xfrm>
              <a:off x="8697913" y="3968751"/>
              <a:ext cx="182563" cy="549275"/>
            </a:xfrm>
            <a:custGeom>
              <a:avLst/>
              <a:gdLst>
                <a:gd name="T0" fmla="*/ 101 w 101"/>
                <a:gd name="T1" fmla="*/ 0 h 305"/>
                <a:gd name="T2" fmla="*/ 94 w 101"/>
                <a:gd name="T3" fmla="*/ 10 h 305"/>
                <a:gd name="T4" fmla="*/ 26 w 101"/>
                <a:gd name="T5" fmla="*/ 201 h 305"/>
                <a:gd name="T6" fmla="*/ 0 w 101"/>
                <a:gd name="T7" fmla="*/ 303 h 305"/>
                <a:gd name="T8" fmla="*/ 4 w 101"/>
                <a:gd name="T9" fmla="*/ 305 h 305"/>
                <a:gd name="T10" fmla="*/ 30 w 101"/>
                <a:gd name="T11" fmla="*/ 201 h 305"/>
                <a:gd name="T12" fmla="*/ 65 w 101"/>
                <a:gd name="T13" fmla="*/ 100 h 305"/>
                <a:gd name="T14" fmla="*/ 74 w 101"/>
                <a:gd name="T15" fmla="*/ 73 h 305"/>
                <a:gd name="T16" fmla="*/ 76 w 101"/>
                <a:gd name="T17" fmla="*/ 71 h 305"/>
                <a:gd name="T18" fmla="*/ 101 w 101"/>
                <a:gd name="T1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305">
                  <a:moveTo>
                    <a:pt x="101" y="0"/>
                  </a:moveTo>
                  <a:cubicBezTo>
                    <a:pt x="98" y="3"/>
                    <a:pt x="96" y="7"/>
                    <a:pt x="94" y="10"/>
                  </a:cubicBezTo>
                  <a:cubicBezTo>
                    <a:pt x="26" y="201"/>
                    <a:pt x="26" y="201"/>
                    <a:pt x="26" y="201"/>
                  </a:cubicBezTo>
                  <a:cubicBezTo>
                    <a:pt x="8" y="217"/>
                    <a:pt x="2" y="263"/>
                    <a:pt x="0" y="303"/>
                  </a:cubicBezTo>
                  <a:cubicBezTo>
                    <a:pt x="2" y="304"/>
                    <a:pt x="3" y="304"/>
                    <a:pt x="4" y="305"/>
                  </a:cubicBezTo>
                  <a:cubicBezTo>
                    <a:pt x="6" y="264"/>
                    <a:pt x="11" y="217"/>
                    <a:pt x="30" y="201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8" y="87"/>
                    <a:pt x="70" y="77"/>
                    <a:pt x="74" y="73"/>
                  </a:cubicBezTo>
                  <a:cubicBezTo>
                    <a:pt x="75" y="72"/>
                    <a:pt x="75" y="72"/>
                    <a:pt x="76" y="71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C6C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iṣliḍé">
              <a:extLst>
                <a:ext uri="{FF2B5EF4-FFF2-40B4-BE49-F238E27FC236}">
                  <a16:creationId xmlns:a16="http://schemas.microsoft.com/office/drawing/2014/main" id="{E916ED93-BF52-4AE0-86BB-A2F86EC3DE50}"/>
                </a:ext>
              </a:extLst>
            </p:cNvPr>
            <p:cNvSpPr/>
            <p:nvPr/>
          </p:nvSpPr>
          <p:spPr bwMode="auto">
            <a:xfrm>
              <a:off x="8637588" y="3754438"/>
              <a:ext cx="287338" cy="944563"/>
            </a:xfrm>
            <a:custGeom>
              <a:avLst/>
              <a:gdLst>
                <a:gd name="T0" fmla="*/ 36 w 160"/>
                <a:gd name="T1" fmla="*/ 496 h 524"/>
                <a:gd name="T2" fmla="*/ 60 w 160"/>
                <a:gd name="T3" fmla="*/ 320 h 524"/>
                <a:gd name="T4" fmla="*/ 132 w 160"/>
                <a:gd name="T5" fmla="*/ 116 h 524"/>
                <a:gd name="T6" fmla="*/ 156 w 160"/>
                <a:gd name="T7" fmla="*/ 8 h 524"/>
                <a:gd name="T8" fmla="*/ 60 w 160"/>
                <a:gd name="T9" fmla="*/ 88 h 524"/>
                <a:gd name="T10" fmla="*/ 0 w 160"/>
                <a:gd name="T11" fmla="*/ 300 h 524"/>
                <a:gd name="T12" fmla="*/ 16 w 160"/>
                <a:gd name="T13" fmla="*/ 524 h 524"/>
                <a:gd name="T14" fmla="*/ 36 w 160"/>
                <a:gd name="T15" fmla="*/ 496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524">
                  <a:moveTo>
                    <a:pt x="36" y="496"/>
                  </a:moveTo>
                  <a:cubicBezTo>
                    <a:pt x="36" y="496"/>
                    <a:pt x="24" y="352"/>
                    <a:pt x="60" y="320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2" y="116"/>
                    <a:pt x="160" y="16"/>
                    <a:pt x="156" y="8"/>
                  </a:cubicBezTo>
                  <a:cubicBezTo>
                    <a:pt x="152" y="0"/>
                    <a:pt x="60" y="88"/>
                    <a:pt x="60" y="88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6" y="524"/>
                    <a:pt x="16" y="524"/>
                    <a:pt x="16" y="524"/>
                  </a:cubicBezTo>
                  <a:cubicBezTo>
                    <a:pt x="36" y="496"/>
                    <a:pt x="36" y="496"/>
                    <a:pt x="36" y="496"/>
                  </a:cubicBezTo>
                </a:path>
              </a:pathLst>
            </a:cu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ṧļíďe">
              <a:extLst>
                <a:ext uri="{FF2B5EF4-FFF2-40B4-BE49-F238E27FC236}">
                  <a16:creationId xmlns:a16="http://schemas.microsoft.com/office/drawing/2014/main" id="{3D1DD73D-54A0-4B71-A8C9-B03171A7AF01}"/>
                </a:ext>
              </a:extLst>
            </p:cNvPr>
            <p:cNvSpPr/>
            <p:nvPr/>
          </p:nvSpPr>
          <p:spPr bwMode="auto">
            <a:xfrm>
              <a:off x="7959726" y="4171951"/>
              <a:ext cx="792163" cy="527050"/>
            </a:xfrm>
            <a:custGeom>
              <a:avLst/>
              <a:gdLst>
                <a:gd name="T0" fmla="*/ 440 w 440"/>
                <a:gd name="T1" fmla="*/ 200 h 292"/>
                <a:gd name="T2" fmla="*/ 228 w 440"/>
                <a:gd name="T3" fmla="*/ 120 h 292"/>
                <a:gd name="T4" fmla="*/ 44 w 440"/>
                <a:gd name="T5" fmla="*/ 72 h 292"/>
                <a:gd name="T6" fmla="*/ 208 w 440"/>
                <a:gd name="T7" fmla="*/ 164 h 292"/>
                <a:gd name="T8" fmla="*/ 420 w 440"/>
                <a:gd name="T9" fmla="*/ 292 h 292"/>
                <a:gd name="T10" fmla="*/ 440 w 440"/>
                <a:gd name="T11" fmla="*/ 20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0" h="292">
                  <a:moveTo>
                    <a:pt x="440" y="200"/>
                  </a:moveTo>
                  <a:cubicBezTo>
                    <a:pt x="440" y="200"/>
                    <a:pt x="240" y="136"/>
                    <a:pt x="228" y="120"/>
                  </a:cubicBezTo>
                  <a:cubicBezTo>
                    <a:pt x="216" y="104"/>
                    <a:pt x="88" y="0"/>
                    <a:pt x="44" y="72"/>
                  </a:cubicBezTo>
                  <a:cubicBezTo>
                    <a:pt x="0" y="144"/>
                    <a:pt x="208" y="164"/>
                    <a:pt x="208" y="164"/>
                  </a:cubicBezTo>
                  <a:cubicBezTo>
                    <a:pt x="420" y="292"/>
                    <a:pt x="420" y="292"/>
                    <a:pt x="420" y="292"/>
                  </a:cubicBezTo>
                  <a:cubicBezTo>
                    <a:pt x="440" y="200"/>
                    <a:pt x="440" y="200"/>
                    <a:pt x="440" y="200"/>
                  </a:cubicBezTo>
                </a:path>
              </a:pathLst>
            </a:custGeom>
            <a:solidFill>
              <a:srgbClr val="F7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ľîďé">
              <a:extLst>
                <a:ext uri="{FF2B5EF4-FFF2-40B4-BE49-F238E27FC236}">
                  <a16:creationId xmlns:a16="http://schemas.microsoft.com/office/drawing/2014/main" id="{7199E037-1234-46B5-A3DE-34A159B5F7FB}"/>
                </a:ext>
              </a:extLst>
            </p:cNvPr>
            <p:cNvSpPr/>
            <p:nvPr/>
          </p:nvSpPr>
          <p:spPr bwMode="auto">
            <a:xfrm>
              <a:off x="6875463" y="5092701"/>
              <a:ext cx="668338" cy="314325"/>
            </a:xfrm>
            <a:custGeom>
              <a:avLst/>
              <a:gdLst>
                <a:gd name="T0" fmla="*/ 349 w 371"/>
                <a:gd name="T1" fmla="*/ 0 h 175"/>
                <a:gd name="T2" fmla="*/ 148 w 371"/>
                <a:gd name="T3" fmla="*/ 54 h 175"/>
                <a:gd name="T4" fmla="*/ 100 w 371"/>
                <a:gd name="T5" fmla="*/ 74 h 175"/>
                <a:gd name="T6" fmla="*/ 92 w 371"/>
                <a:gd name="T7" fmla="*/ 74 h 175"/>
                <a:gd name="T8" fmla="*/ 77 w 371"/>
                <a:gd name="T9" fmla="*/ 72 h 175"/>
                <a:gd name="T10" fmla="*/ 48 w 371"/>
                <a:gd name="T11" fmla="*/ 133 h 175"/>
                <a:gd name="T12" fmla="*/ 344 w 371"/>
                <a:gd name="T13" fmla="*/ 175 h 175"/>
                <a:gd name="T14" fmla="*/ 345 w 371"/>
                <a:gd name="T15" fmla="*/ 175 h 175"/>
                <a:gd name="T16" fmla="*/ 351 w 371"/>
                <a:gd name="T17" fmla="*/ 169 h 175"/>
                <a:gd name="T18" fmla="*/ 351 w 371"/>
                <a:gd name="T19" fmla="*/ 169 h 175"/>
                <a:gd name="T20" fmla="*/ 360 w 371"/>
                <a:gd name="T21" fmla="*/ 124 h 175"/>
                <a:gd name="T22" fmla="*/ 357 w 371"/>
                <a:gd name="T23" fmla="*/ 20 h 175"/>
                <a:gd name="T24" fmla="*/ 353 w 371"/>
                <a:gd name="T25" fmla="*/ 1 h 175"/>
                <a:gd name="T26" fmla="*/ 353 w 371"/>
                <a:gd name="T27" fmla="*/ 1 h 175"/>
                <a:gd name="T28" fmla="*/ 349 w 371"/>
                <a:gd name="T2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1" h="175">
                  <a:moveTo>
                    <a:pt x="349" y="0"/>
                  </a:moveTo>
                  <a:cubicBezTo>
                    <a:pt x="278" y="25"/>
                    <a:pt x="198" y="44"/>
                    <a:pt x="148" y="54"/>
                  </a:cubicBezTo>
                  <a:cubicBezTo>
                    <a:pt x="131" y="66"/>
                    <a:pt x="114" y="74"/>
                    <a:pt x="100" y="74"/>
                  </a:cubicBezTo>
                  <a:cubicBezTo>
                    <a:pt x="97" y="74"/>
                    <a:pt x="94" y="74"/>
                    <a:pt x="92" y="74"/>
                  </a:cubicBezTo>
                  <a:cubicBezTo>
                    <a:pt x="87" y="72"/>
                    <a:pt x="82" y="72"/>
                    <a:pt x="77" y="72"/>
                  </a:cubicBezTo>
                  <a:cubicBezTo>
                    <a:pt x="33" y="72"/>
                    <a:pt x="0" y="117"/>
                    <a:pt x="48" y="133"/>
                  </a:cubicBezTo>
                  <a:cubicBezTo>
                    <a:pt x="97" y="149"/>
                    <a:pt x="305" y="171"/>
                    <a:pt x="344" y="175"/>
                  </a:cubicBezTo>
                  <a:cubicBezTo>
                    <a:pt x="345" y="175"/>
                    <a:pt x="345" y="175"/>
                    <a:pt x="345" y="175"/>
                  </a:cubicBezTo>
                  <a:cubicBezTo>
                    <a:pt x="348" y="175"/>
                    <a:pt x="350" y="172"/>
                    <a:pt x="351" y="169"/>
                  </a:cubicBezTo>
                  <a:cubicBezTo>
                    <a:pt x="351" y="169"/>
                    <a:pt x="351" y="169"/>
                    <a:pt x="351" y="169"/>
                  </a:cubicBezTo>
                  <a:cubicBezTo>
                    <a:pt x="351" y="154"/>
                    <a:pt x="354" y="138"/>
                    <a:pt x="360" y="124"/>
                  </a:cubicBezTo>
                  <a:cubicBezTo>
                    <a:pt x="371" y="98"/>
                    <a:pt x="360" y="41"/>
                    <a:pt x="357" y="20"/>
                  </a:cubicBezTo>
                  <a:cubicBezTo>
                    <a:pt x="356" y="14"/>
                    <a:pt x="355" y="7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1" y="1"/>
                    <a:pt x="350" y="1"/>
                    <a:pt x="349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ṣlîḓè">
              <a:extLst>
                <a:ext uri="{FF2B5EF4-FFF2-40B4-BE49-F238E27FC236}">
                  <a16:creationId xmlns:a16="http://schemas.microsoft.com/office/drawing/2014/main" id="{FE6FE3A2-C80A-4932-ACD9-5EF83252DD37}"/>
                </a:ext>
              </a:extLst>
            </p:cNvPr>
            <p:cNvSpPr/>
            <p:nvPr/>
          </p:nvSpPr>
          <p:spPr bwMode="auto">
            <a:xfrm>
              <a:off x="7142163" y="5024438"/>
              <a:ext cx="361950" cy="165100"/>
            </a:xfrm>
            <a:custGeom>
              <a:avLst/>
              <a:gdLst>
                <a:gd name="T0" fmla="*/ 91 w 201"/>
                <a:gd name="T1" fmla="*/ 0 h 92"/>
                <a:gd name="T2" fmla="*/ 0 w 201"/>
                <a:gd name="T3" fmla="*/ 92 h 92"/>
                <a:gd name="T4" fmla="*/ 201 w 201"/>
                <a:gd name="T5" fmla="*/ 38 h 92"/>
                <a:gd name="T6" fmla="*/ 172 w 201"/>
                <a:gd name="T7" fmla="*/ 16 h 92"/>
                <a:gd name="T8" fmla="*/ 169 w 201"/>
                <a:gd name="T9" fmla="*/ 15 h 92"/>
                <a:gd name="T10" fmla="*/ 142 w 201"/>
                <a:gd name="T11" fmla="*/ 35 h 92"/>
                <a:gd name="T12" fmla="*/ 98 w 201"/>
                <a:gd name="T13" fmla="*/ 11 h 92"/>
                <a:gd name="T14" fmla="*/ 105 w 201"/>
                <a:gd name="T15" fmla="*/ 2 h 92"/>
                <a:gd name="T16" fmla="*/ 91 w 201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92">
                  <a:moveTo>
                    <a:pt x="91" y="0"/>
                  </a:moveTo>
                  <a:cubicBezTo>
                    <a:pt x="91" y="0"/>
                    <a:pt x="45" y="59"/>
                    <a:pt x="0" y="92"/>
                  </a:cubicBezTo>
                  <a:cubicBezTo>
                    <a:pt x="50" y="82"/>
                    <a:pt x="130" y="63"/>
                    <a:pt x="201" y="38"/>
                  </a:cubicBezTo>
                  <a:cubicBezTo>
                    <a:pt x="193" y="36"/>
                    <a:pt x="183" y="27"/>
                    <a:pt x="172" y="16"/>
                  </a:cubicBezTo>
                  <a:cubicBezTo>
                    <a:pt x="169" y="15"/>
                    <a:pt x="169" y="15"/>
                    <a:pt x="169" y="15"/>
                  </a:cubicBezTo>
                  <a:cubicBezTo>
                    <a:pt x="142" y="35"/>
                    <a:pt x="142" y="35"/>
                    <a:pt x="142" y="35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464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śļîḍé">
              <a:extLst>
                <a:ext uri="{FF2B5EF4-FFF2-40B4-BE49-F238E27FC236}">
                  <a16:creationId xmlns:a16="http://schemas.microsoft.com/office/drawing/2014/main" id="{E2C279B6-4079-4DE5-9324-7144835B09EB}"/>
                </a:ext>
              </a:extLst>
            </p:cNvPr>
            <p:cNvSpPr/>
            <p:nvPr/>
          </p:nvSpPr>
          <p:spPr bwMode="auto">
            <a:xfrm>
              <a:off x="7318376" y="5027613"/>
              <a:ext cx="128588" cy="60325"/>
            </a:xfrm>
            <a:custGeom>
              <a:avLst/>
              <a:gdLst>
                <a:gd name="T0" fmla="*/ 8 w 81"/>
                <a:gd name="T1" fmla="*/ 0 h 38"/>
                <a:gd name="T2" fmla="*/ 0 w 81"/>
                <a:gd name="T3" fmla="*/ 10 h 38"/>
                <a:gd name="T4" fmla="*/ 50 w 81"/>
                <a:gd name="T5" fmla="*/ 38 h 38"/>
                <a:gd name="T6" fmla="*/ 81 w 81"/>
                <a:gd name="T7" fmla="*/ 15 h 38"/>
                <a:gd name="T8" fmla="*/ 60 w 81"/>
                <a:gd name="T9" fmla="*/ 10 h 38"/>
                <a:gd name="T10" fmla="*/ 8 w 81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38">
                  <a:moveTo>
                    <a:pt x="8" y="0"/>
                  </a:moveTo>
                  <a:lnTo>
                    <a:pt x="0" y="10"/>
                  </a:lnTo>
                  <a:lnTo>
                    <a:pt x="50" y="38"/>
                  </a:lnTo>
                  <a:lnTo>
                    <a:pt x="81" y="15"/>
                  </a:lnTo>
                  <a:lnTo>
                    <a:pt x="60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E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ṧḻïḑê">
              <a:extLst>
                <a:ext uri="{FF2B5EF4-FFF2-40B4-BE49-F238E27FC236}">
                  <a16:creationId xmlns:a16="http://schemas.microsoft.com/office/drawing/2014/main" id="{BC0AAA14-95D0-461F-8D3B-6038B5C0224A}"/>
                </a:ext>
              </a:extLst>
            </p:cNvPr>
            <p:cNvSpPr/>
            <p:nvPr/>
          </p:nvSpPr>
          <p:spPr bwMode="auto">
            <a:xfrm>
              <a:off x="7318376" y="5027613"/>
              <a:ext cx="128588" cy="60325"/>
            </a:xfrm>
            <a:custGeom>
              <a:avLst/>
              <a:gdLst>
                <a:gd name="T0" fmla="*/ 8 w 81"/>
                <a:gd name="T1" fmla="*/ 0 h 38"/>
                <a:gd name="T2" fmla="*/ 0 w 81"/>
                <a:gd name="T3" fmla="*/ 10 h 38"/>
                <a:gd name="T4" fmla="*/ 50 w 81"/>
                <a:gd name="T5" fmla="*/ 38 h 38"/>
                <a:gd name="T6" fmla="*/ 81 w 81"/>
                <a:gd name="T7" fmla="*/ 15 h 38"/>
                <a:gd name="T8" fmla="*/ 60 w 81"/>
                <a:gd name="T9" fmla="*/ 10 h 38"/>
                <a:gd name="T10" fmla="*/ 8 w 81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38">
                  <a:moveTo>
                    <a:pt x="8" y="0"/>
                  </a:moveTo>
                  <a:lnTo>
                    <a:pt x="0" y="10"/>
                  </a:lnTo>
                  <a:lnTo>
                    <a:pt x="50" y="38"/>
                  </a:lnTo>
                  <a:lnTo>
                    <a:pt x="81" y="15"/>
                  </a:lnTo>
                  <a:lnTo>
                    <a:pt x="60" y="1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íS1ide">
              <a:extLst>
                <a:ext uri="{FF2B5EF4-FFF2-40B4-BE49-F238E27FC236}">
                  <a16:creationId xmlns:a16="http://schemas.microsoft.com/office/drawing/2014/main" id="{F0CB0DE5-7136-4DEA-ABAA-6F6893D8DF3C}"/>
                </a:ext>
              </a:extLst>
            </p:cNvPr>
            <p:cNvSpPr/>
            <p:nvPr/>
          </p:nvSpPr>
          <p:spPr bwMode="auto">
            <a:xfrm>
              <a:off x="7451726" y="5053013"/>
              <a:ext cx="60325" cy="41275"/>
            </a:xfrm>
            <a:custGeom>
              <a:avLst/>
              <a:gdLst>
                <a:gd name="T0" fmla="*/ 0 w 33"/>
                <a:gd name="T1" fmla="*/ 0 h 23"/>
                <a:gd name="T2" fmla="*/ 29 w 33"/>
                <a:gd name="T3" fmla="*/ 22 h 23"/>
                <a:gd name="T4" fmla="*/ 29 w 33"/>
                <a:gd name="T5" fmla="*/ 22 h 23"/>
                <a:gd name="T6" fmla="*/ 33 w 33"/>
                <a:gd name="T7" fmla="*/ 23 h 23"/>
                <a:gd name="T8" fmla="*/ 33 w 33"/>
                <a:gd name="T9" fmla="*/ 23 h 23"/>
                <a:gd name="T10" fmla="*/ 25 w 33"/>
                <a:gd name="T11" fmla="*/ 6 h 23"/>
                <a:gd name="T12" fmla="*/ 0 w 3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3">
                  <a:moveTo>
                    <a:pt x="0" y="0"/>
                  </a:moveTo>
                  <a:cubicBezTo>
                    <a:pt x="11" y="11"/>
                    <a:pt x="21" y="20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0" y="23"/>
                    <a:pt x="31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1" y="17"/>
                    <a:pt x="28" y="11"/>
                    <a:pt x="25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ṣľîḍè">
              <a:extLst>
                <a:ext uri="{FF2B5EF4-FFF2-40B4-BE49-F238E27FC236}">
                  <a16:creationId xmlns:a16="http://schemas.microsoft.com/office/drawing/2014/main" id="{C854CE7E-FA93-4376-850C-8C868C5F298B}"/>
                </a:ext>
              </a:extLst>
            </p:cNvPr>
            <p:cNvSpPr/>
            <p:nvPr/>
          </p:nvSpPr>
          <p:spPr bwMode="auto">
            <a:xfrm>
              <a:off x="6864351" y="5030788"/>
              <a:ext cx="676275" cy="384175"/>
            </a:xfrm>
            <a:custGeom>
              <a:avLst/>
              <a:gdLst>
                <a:gd name="T0" fmla="*/ 304 w 375"/>
                <a:gd name="T1" fmla="*/ 11 h 213"/>
                <a:gd name="T2" fmla="*/ 244 w 375"/>
                <a:gd name="T3" fmla="*/ 0 h 213"/>
                <a:gd name="T4" fmla="*/ 97 w 375"/>
                <a:gd name="T5" fmla="*/ 112 h 213"/>
                <a:gd name="T6" fmla="*/ 53 w 375"/>
                <a:gd name="T7" fmla="*/ 171 h 213"/>
                <a:gd name="T8" fmla="*/ 349 w 375"/>
                <a:gd name="T9" fmla="*/ 213 h 213"/>
                <a:gd name="T10" fmla="*/ 356 w 375"/>
                <a:gd name="T11" fmla="*/ 207 h 213"/>
                <a:gd name="T12" fmla="*/ 356 w 375"/>
                <a:gd name="T13" fmla="*/ 207 h 213"/>
                <a:gd name="T14" fmla="*/ 365 w 375"/>
                <a:gd name="T15" fmla="*/ 162 h 213"/>
                <a:gd name="T16" fmla="*/ 362 w 375"/>
                <a:gd name="T17" fmla="*/ 58 h 213"/>
                <a:gd name="T18" fmla="*/ 350 w 375"/>
                <a:gd name="T19" fmla="*/ 22 h 213"/>
                <a:gd name="T20" fmla="*/ 304 w 375"/>
                <a:gd name="T21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213">
                  <a:moveTo>
                    <a:pt x="304" y="11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148" y="124"/>
                    <a:pt x="97" y="112"/>
                  </a:cubicBezTo>
                  <a:cubicBezTo>
                    <a:pt x="47" y="99"/>
                    <a:pt x="0" y="153"/>
                    <a:pt x="53" y="171"/>
                  </a:cubicBezTo>
                  <a:cubicBezTo>
                    <a:pt x="102" y="186"/>
                    <a:pt x="310" y="209"/>
                    <a:pt x="349" y="213"/>
                  </a:cubicBezTo>
                  <a:cubicBezTo>
                    <a:pt x="353" y="213"/>
                    <a:pt x="356" y="211"/>
                    <a:pt x="356" y="207"/>
                  </a:cubicBezTo>
                  <a:cubicBezTo>
                    <a:pt x="356" y="207"/>
                    <a:pt x="356" y="207"/>
                    <a:pt x="356" y="207"/>
                  </a:cubicBezTo>
                  <a:cubicBezTo>
                    <a:pt x="356" y="191"/>
                    <a:pt x="359" y="176"/>
                    <a:pt x="365" y="162"/>
                  </a:cubicBezTo>
                  <a:cubicBezTo>
                    <a:pt x="375" y="136"/>
                    <a:pt x="365" y="79"/>
                    <a:pt x="362" y="58"/>
                  </a:cubicBezTo>
                  <a:cubicBezTo>
                    <a:pt x="360" y="45"/>
                    <a:pt x="356" y="33"/>
                    <a:pt x="350" y="22"/>
                  </a:cubicBezTo>
                  <a:lnTo>
                    <a:pt x="304" y="11"/>
                  </a:lnTo>
                  <a:close/>
                </a:path>
              </a:pathLst>
            </a:custGeom>
            <a:solidFill>
              <a:srgbClr val="F3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iṣḻiḑè">
              <a:extLst>
                <a:ext uri="{FF2B5EF4-FFF2-40B4-BE49-F238E27FC236}">
                  <a16:creationId xmlns:a16="http://schemas.microsoft.com/office/drawing/2014/main" id="{142808B4-6899-44A3-83DE-C66234AD2EE1}"/>
                </a:ext>
              </a:extLst>
            </p:cNvPr>
            <p:cNvSpPr/>
            <p:nvPr/>
          </p:nvSpPr>
          <p:spPr bwMode="auto">
            <a:xfrm>
              <a:off x="8662988" y="3297238"/>
              <a:ext cx="460375" cy="461963"/>
            </a:xfrm>
            <a:prstGeom prst="ellipse">
              <a:avLst/>
            </a:prstGeom>
            <a:solidFill>
              <a:srgbClr val="F7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ṡḻïḓe">
              <a:extLst>
                <a:ext uri="{FF2B5EF4-FFF2-40B4-BE49-F238E27FC236}">
                  <a16:creationId xmlns:a16="http://schemas.microsoft.com/office/drawing/2014/main" id="{F9F5DFCF-EE94-42A6-AEBD-983C7634B9DE}"/>
                </a:ext>
              </a:extLst>
            </p:cNvPr>
            <p:cNvSpPr/>
            <p:nvPr/>
          </p:nvSpPr>
          <p:spPr bwMode="auto">
            <a:xfrm>
              <a:off x="8774113" y="3754438"/>
              <a:ext cx="620713" cy="1296988"/>
            </a:xfrm>
            <a:custGeom>
              <a:avLst/>
              <a:gdLst>
                <a:gd name="T0" fmla="*/ 192 w 344"/>
                <a:gd name="T1" fmla="*/ 0 h 720"/>
                <a:gd name="T2" fmla="*/ 344 w 344"/>
                <a:gd name="T3" fmla="*/ 160 h 720"/>
                <a:gd name="T4" fmla="*/ 256 w 344"/>
                <a:gd name="T5" fmla="*/ 580 h 720"/>
                <a:gd name="T6" fmla="*/ 32 w 344"/>
                <a:gd name="T7" fmla="*/ 700 h 720"/>
                <a:gd name="T8" fmla="*/ 32 w 344"/>
                <a:gd name="T9" fmla="*/ 192 h 720"/>
                <a:gd name="T10" fmla="*/ 192 w 344"/>
                <a:gd name="T11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720">
                  <a:moveTo>
                    <a:pt x="192" y="0"/>
                  </a:moveTo>
                  <a:cubicBezTo>
                    <a:pt x="192" y="0"/>
                    <a:pt x="344" y="52"/>
                    <a:pt x="344" y="160"/>
                  </a:cubicBezTo>
                  <a:cubicBezTo>
                    <a:pt x="344" y="268"/>
                    <a:pt x="260" y="440"/>
                    <a:pt x="256" y="580"/>
                  </a:cubicBezTo>
                  <a:cubicBezTo>
                    <a:pt x="252" y="720"/>
                    <a:pt x="32" y="700"/>
                    <a:pt x="32" y="700"/>
                  </a:cubicBezTo>
                  <a:cubicBezTo>
                    <a:pt x="32" y="700"/>
                    <a:pt x="0" y="228"/>
                    <a:pt x="32" y="192"/>
                  </a:cubicBezTo>
                  <a:cubicBezTo>
                    <a:pt x="64" y="156"/>
                    <a:pt x="208" y="16"/>
                    <a:pt x="192" y="0"/>
                  </a:cubicBezTo>
                </a:path>
              </a:pathLst>
            </a:cu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śľiďe">
              <a:extLst>
                <a:ext uri="{FF2B5EF4-FFF2-40B4-BE49-F238E27FC236}">
                  <a16:creationId xmlns:a16="http://schemas.microsoft.com/office/drawing/2014/main" id="{DA2A27E1-858C-4068-986F-60D1BAF5A3DD}"/>
                </a:ext>
              </a:extLst>
            </p:cNvPr>
            <p:cNvSpPr/>
            <p:nvPr/>
          </p:nvSpPr>
          <p:spPr bwMode="auto">
            <a:xfrm>
              <a:off x="8669338" y="4735513"/>
              <a:ext cx="4763" cy="4763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sļíḍê">
              <a:extLst>
                <a:ext uri="{FF2B5EF4-FFF2-40B4-BE49-F238E27FC236}">
                  <a16:creationId xmlns:a16="http://schemas.microsoft.com/office/drawing/2014/main" id="{B5399457-0D21-4597-9E40-A933977F75C2}"/>
                </a:ext>
              </a:extLst>
            </p:cNvPr>
            <p:cNvSpPr/>
            <p:nvPr/>
          </p:nvSpPr>
          <p:spPr bwMode="auto">
            <a:xfrm>
              <a:off x="8662988" y="4687888"/>
              <a:ext cx="11113" cy="47625"/>
            </a:xfrm>
            <a:custGeom>
              <a:avLst/>
              <a:gdLst>
                <a:gd name="T0" fmla="*/ 2 w 6"/>
                <a:gd name="T1" fmla="*/ 0 h 27"/>
                <a:gd name="T2" fmla="*/ 2 w 6"/>
                <a:gd name="T3" fmla="*/ 26 h 27"/>
                <a:gd name="T4" fmla="*/ 4 w 6"/>
                <a:gd name="T5" fmla="*/ 27 h 27"/>
                <a:gd name="T6" fmla="*/ 6 w 6"/>
                <a:gd name="T7" fmla="*/ 27 h 27"/>
                <a:gd name="T8" fmla="*/ 4 w 6"/>
                <a:gd name="T9" fmla="*/ 3 h 27"/>
                <a:gd name="T10" fmla="*/ 2 w 6"/>
                <a:gd name="T11" fmla="*/ 6 h 27"/>
                <a:gd name="T12" fmla="*/ 2 w 6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7">
                  <a:moveTo>
                    <a:pt x="2" y="0"/>
                  </a:moveTo>
                  <a:cubicBezTo>
                    <a:pt x="0" y="9"/>
                    <a:pt x="1" y="17"/>
                    <a:pt x="2" y="26"/>
                  </a:cubicBezTo>
                  <a:cubicBezTo>
                    <a:pt x="3" y="26"/>
                    <a:pt x="4" y="27"/>
                    <a:pt x="4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4B4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ṩļiḑe">
              <a:extLst>
                <a:ext uri="{FF2B5EF4-FFF2-40B4-BE49-F238E27FC236}">
                  <a16:creationId xmlns:a16="http://schemas.microsoft.com/office/drawing/2014/main" id="{9F51C2EB-8566-402C-87C4-78CEC39AA6CB}"/>
                </a:ext>
              </a:extLst>
            </p:cNvPr>
            <p:cNvSpPr/>
            <p:nvPr/>
          </p:nvSpPr>
          <p:spPr bwMode="auto">
            <a:xfrm>
              <a:off x="8666163" y="4733926"/>
              <a:ext cx="36513" cy="52388"/>
            </a:xfrm>
            <a:custGeom>
              <a:avLst/>
              <a:gdLst>
                <a:gd name="T0" fmla="*/ 5 w 20"/>
                <a:gd name="T1" fmla="*/ 13 h 29"/>
                <a:gd name="T2" fmla="*/ 16 w 20"/>
                <a:gd name="T3" fmla="*/ 28 h 29"/>
                <a:gd name="T4" fmla="*/ 20 w 20"/>
                <a:gd name="T5" fmla="*/ 29 h 29"/>
                <a:gd name="T6" fmla="*/ 5 w 20"/>
                <a:gd name="T7" fmla="*/ 13 h 29"/>
                <a:gd name="T8" fmla="*/ 0 w 20"/>
                <a:gd name="T9" fmla="*/ 0 h 29"/>
                <a:gd name="T10" fmla="*/ 4 w 20"/>
                <a:gd name="T11" fmla="*/ 11 h 29"/>
                <a:gd name="T12" fmla="*/ 4 w 20"/>
                <a:gd name="T13" fmla="*/ 3 h 29"/>
                <a:gd name="T14" fmla="*/ 2 w 20"/>
                <a:gd name="T15" fmla="*/ 1 h 29"/>
                <a:gd name="T16" fmla="*/ 0 w 20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9">
                  <a:moveTo>
                    <a:pt x="5" y="13"/>
                  </a:moveTo>
                  <a:cubicBezTo>
                    <a:pt x="7" y="18"/>
                    <a:pt x="11" y="23"/>
                    <a:pt x="16" y="28"/>
                  </a:cubicBezTo>
                  <a:cubicBezTo>
                    <a:pt x="16" y="28"/>
                    <a:pt x="17" y="28"/>
                    <a:pt x="20" y="29"/>
                  </a:cubicBezTo>
                  <a:cubicBezTo>
                    <a:pt x="12" y="20"/>
                    <a:pt x="6" y="14"/>
                    <a:pt x="5" y="13"/>
                  </a:cubicBezTo>
                  <a:moveTo>
                    <a:pt x="0" y="0"/>
                  </a:moveTo>
                  <a:cubicBezTo>
                    <a:pt x="1" y="4"/>
                    <a:pt x="2" y="8"/>
                    <a:pt x="4" y="1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ṥḷíḑê">
              <a:extLst>
                <a:ext uri="{FF2B5EF4-FFF2-40B4-BE49-F238E27FC236}">
                  <a16:creationId xmlns:a16="http://schemas.microsoft.com/office/drawing/2014/main" id="{EC32DFBA-0E5F-4475-B381-E5ED0B3C8ACC}"/>
                </a:ext>
              </a:extLst>
            </p:cNvPr>
            <p:cNvSpPr/>
            <p:nvPr/>
          </p:nvSpPr>
          <p:spPr bwMode="auto">
            <a:xfrm>
              <a:off x="8669338" y="4525963"/>
              <a:ext cx="149225" cy="268288"/>
            </a:xfrm>
            <a:custGeom>
              <a:avLst/>
              <a:gdLst>
                <a:gd name="T0" fmla="*/ 1 w 83"/>
                <a:gd name="T1" fmla="*/ 92 h 149"/>
                <a:gd name="T2" fmla="*/ 0 w 83"/>
                <a:gd name="T3" fmla="*/ 93 h 149"/>
                <a:gd name="T4" fmla="*/ 2 w 83"/>
                <a:gd name="T5" fmla="*/ 117 h 149"/>
                <a:gd name="T6" fmla="*/ 2 w 83"/>
                <a:gd name="T7" fmla="*/ 119 h 149"/>
                <a:gd name="T8" fmla="*/ 2 w 83"/>
                <a:gd name="T9" fmla="*/ 127 h 149"/>
                <a:gd name="T10" fmla="*/ 3 w 83"/>
                <a:gd name="T11" fmla="*/ 129 h 149"/>
                <a:gd name="T12" fmla="*/ 18 w 83"/>
                <a:gd name="T13" fmla="*/ 145 h 149"/>
                <a:gd name="T14" fmla="*/ 65 w 83"/>
                <a:gd name="T15" fmla="*/ 149 h 149"/>
                <a:gd name="T16" fmla="*/ 83 w 83"/>
                <a:gd name="T17" fmla="*/ 148 h 149"/>
                <a:gd name="T18" fmla="*/ 83 w 83"/>
                <a:gd name="T19" fmla="*/ 145 h 149"/>
                <a:gd name="T20" fmla="*/ 69 w 83"/>
                <a:gd name="T21" fmla="*/ 145 h 149"/>
                <a:gd name="T22" fmla="*/ 18 w 83"/>
                <a:gd name="T23" fmla="*/ 140 h 149"/>
                <a:gd name="T24" fmla="*/ 1 w 83"/>
                <a:gd name="T25" fmla="*/ 92 h 149"/>
                <a:gd name="T26" fmla="*/ 34 w 83"/>
                <a:gd name="T27" fmla="*/ 0 h 149"/>
                <a:gd name="T28" fmla="*/ 34 w 83"/>
                <a:gd name="T29" fmla="*/ 0 h 149"/>
                <a:gd name="T30" fmla="*/ 35 w 83"/>
                <a:gd name="T31" fmla="*/ 0 h 149"/>
                <a:gd name="T32" fmla="*/ 35 w 83"/>
                <a:gd name="T33" fmla="*/ 0 h 149"/>
                <a:gd name="T34" fmla="*/ 34 w 83"/>
                <a:gd name="T3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49">
                  <a:moveTo>
                    <a:pt x="1" y="92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8"/>
                    <a:pt x="2" y="128"/>
                    <a:pt x="3" y="129"/>
                  </a:cubicBezTo>
                  <a:cubicBezTo>
                    <a:pt x="4" y="130"/>
                    <a:pt x="10" y="136"/>
                    <a:pt x="18" y="145"/>
                  </a:cubicBezTo>
                  <a:cubicBezTo>
                    <a:pt x="25" y="146"/>
                    <a:pt x="43" y="149"/>
                    <a:pt x="65" y="149"/>
                  </a:cubicBezTo>
                  <a:cubicBezTo>
                    <a:pt x="70" y="149"/>
                    <a:pt x="77" y="149"/>
                    <a:pt x="83" y="148"/>
                  </a:cubicBezTo>
                  <a:cubicBezTo>
                    <a:pt x="83" y="147"/>
                    <a:pt x="83" y="146"/>
                    <a:pt x="83" y="145"/>
                  </a:cubicBezTo>
                  <a:cubicBezTo>
                    <a:pt x="78" y="145"/>
                    <a:pt x="73" y="145"/>
                    <a:pt x="69" y="145"/>
                  </a:cubicBezTo>
                  <a:cubicBezTo>
                    <a:pt x="39" y="145"/>
                    <a:pt x="18" y="140"/>
                    <a:pt x="18" y="140"/>
                  </a:cubicBezTo>
                  <a:cubicBezTo>
                    <a:pt x="4" y="127"/>
                    <a:pt x="0" y="110"/>
                    <a:pt x="1" y="92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</a:path>
              </a:pathLst>
            </a:custGeom>
            <a:solidFill>
              <a:srgbClr val="C6C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î$1íḋe">
              <a:extLst>
                <a:ext uri="{FF2B5EF4-FFF2-40B4-BE49-F238E27FC236}">
                  <a16:creationId xmlns:a16="http://schemas.microsoft.com/office/drawing/2014/main" id="{E13C0C88-426D-4E29-B9D3-AA97F68F0851}"/>
                </a:ext>
              </a:extLst>
            </p:cNvPr>
            <p:cNvSpPr/>
            <p:nvPr/>
          </p:nvSpPr>
          <p:spPr bwMode="auto">
            <a:xfrm>
              <a:off x="8666163" y="4668838"/>
              <a:ext cx="7938" cy="30163"/>
            </a:xfrm>
            <a:custGeom>
              <a:avLst/>
              <a:gdLst>
                <a:gd name="T0" fmla="*/ 1 w 4"/>
                <a:gd name="T1" fmla="*/ 0 h 16"/>
                <a:gd name="T2" fmla="*/ 0 w 4"/>
                <a:gd name="T3" fmla="*/ 10 h 16"/>
                <a:gd name="T4" fmla="*/ 0 w 4"/>
                <a:gd name="T5" fmla="*/ 16 h 16"/>
                <a:gd name="T6" fmla="*/ 2 w 4"/>
                <a:gd name="T7" fmla="*/ 13 h 16"/>
                <a:gd name="T8" fmla="*/ 3 w 4"/>
                <a:gd name="T9" fmla="*/ 12 h 16"/>
                <a:gd name="T10" fmla="*/ 4 w 4"/>
                <a:gd name="T11" fmla="*/ 2 h 16"/>
                <a:gd name="T12" fmla="*/ 1 w 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1" y="0"/>
                  </a:moveTo>
                  <a:cubicBezTo>
                    <a:pt x="0" y="3"/>
                    <a:pt x="0" y="6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8"/>
                    <a:pt x="4" y="5"/>
                    <a:pt x="4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iṩľidé">
              <a:extLst>
                <a:ext uri="{FF2B5EF4-FFF2-40B4-BE49-F238E27FC236}">
                  <a16:creationId xmlns:a16="http://schemas.microsoft.com/office/drawing/2014/main" id="{37CF416E-255D-41BC-B68C-87A2D0C05F0B}"/>
                </a:ext>
              </a:extLst>
            </p:cNvPr>
            <p:cNvSpPr/>
            <p:nvPr/>
          </p:nvSpPr>
          <p:spPr bwMode="auto">
            <a:xfrm>
              <a:off x="8667751" y="4525963"/>
              <a:ext cx="65088" cy="147638"/>
            </a:xfrm>
            <a:custGeom>
              <a:avLst/>
              <a:gdLst>
                <a:gd name="T0" fmla="*/ 35 w 36"/>
                <a:gd name="T1" fmla="*/ 0 h 82"/>
                <a:gd name="T2" fmla="*/ 0 w 36"/>
                <a:gd name="T3" fmla="*/ 80 h 82"/>
                <a:gd name="T4" fmla="*/ 3 w 36"/>
                <a:gd name="T5" fmla="*/ 82 h 82"/>
                <a:gd name="T6" fmla="*/ 36 w 36"/>
                <a:gd name="T7" fmla="*/ 0 h 82"/>
                <a:gd name="T8" fmla="*/ 35 w 36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82">
                  <a:moveTo>
                    <a:pt x="35" y="0"/>
                  </a:moveTo>
                  <a:cubicBezTo>
                    <a:pt x="33" y="2"/>
                    <a:pt x="8" y="41"/>
                    <a:pt x="0" y="80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8" y="47"/>
                    <a:pt x="29" y="13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</a:path>
              </a:pathLst>
            </a:custGeom>
            <a:solidFill>
              <a:srgbClr val="DE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ïSḷíḑè">
              <a:extLst>
                <a:ext uri="{FF2B5EF4-FFF2-40B4-BE49-F238E27FC236}">
                  <a16:creationId xmlns:a16="http://schemas.microsoft.com/office/drawing/2014/main" id="{007E73EE-41AE-41FB-8C87-50D52D0FF9C9}"/>
                </a:ext>
              </a:extLst>
            </p:cNvPr>
            <p:cNvSpPr/>
            <p:nvPr/>
          </p:nvSpPr>
          <p:spPr bwMode="auto">
            <a:xfrm>
              <a:off x="8818563" y="4125913"/>
              <a:ext cx="373063" cy="666750"/>
            </a:xfrm>
            <a:custGeom>
              <a:avLst/>
              <a:gdLst>
                <a:gd name="T0" fmla="*/ 207 w 207"/>
                <a:gd name="T1" fmla="*/ 239 h 370"/>
                <a:gd name="T2" fmla="*/ 127 w 207"/>
                <a:gd name="T3" fmla="*/ 314 h 370"/>
                <a:gd name="T4" fmla="*/ 0 w 207"/>
                <a:gd name="T5" fmla="*/ 367 h 370"/>
                <a:gd name="T6" fmla="*/ 0 w 207"/>
                <a:gd name="T7" fmla="*/ 370 h 370"/>
                <a:gd name="T8" fmla="*/ 123 w 207"/>
                <a:gd name="T9" fmla="*/ 318 h 370"/>
                <a:gd name="T10" fmla="*/ 207 w 207"/>
                <a:gd name="T11" fmla="*/ 239 h 370"/>
                <a:gd name="T12" fmla="*/ 153 w 207"/>
                <a:gd name="T13" fmla="*/ 0 h 370"/>
                <a:gd name="T14" fmla="*/ 139 w 207"/>
                <a:gd name="T15" fmla="*/ 18 h 370"/>
                <a:gd name="T16" fmla="*/ 56 w 207"/>
                <a:gd name="T17" fmla="*/ 192 h 370"/>
                <a:gd name="T18" fmla="*/ 143 w 207"/>
                <a:gd name="T19" fmla="*/ 14 h 370"/>
                <a:gd name="T20" fmla="*/ 154 w 207"/>
                <a:gd name="T21" fmla="*/ 0 h 370"/>
                <a:gd name="T22" fmla="*/ 153 w 207"/>
                <a:gd name="T23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370">
                  <a:moveTo>
                    <a:pt x="207" y="239"/>
                  </a:moveTo>
                  <a:cubicBezTo>
                    <a:pt x="185" y="261"/>
                    <a:pt x="157" y="284"/>
                    <a:pt x="127" y="314"/>
                  </a:cubicBezTo>
                  <a:cubicBezTo>
                    <a:pt x="88" y="353"/>
                    <a:pt x="39" y="365"/>
                    <a:pt x="0" y="367"/>
                  </a:cubicBezTo>
                  <a:cubicBezTo>
                    <a:pt x="0" y="368"/>
                    <a:pt x="0" y="369"/>
                    <a:pt x="0" y="370"/>
                  </a:cubicBezTo>
                  <a:cubicBezTo>
                    <a:pt x="38" y="368"/>
                    <a:pt x="85" y="356"/>
                    <a:pt x="123" y="318"/>
                  </a:cubicBezTo>
                  <a:cubicBezTo>
                    <a:pt x="155" y="286"/>
                    <a:pt x="184" y="262"/>
                    <a:pt x="207" y="239"/>
                  </a:cubicBezTo>
                  <a:moveTo>
                    <a:pt x="153" y="0"/>
                  </a:moveTo>
                  <a:cubicBezTo>
                    <a:pt x="144" y="11"/>
                    <a:pt x="139" y="18"/>
                    <a:pt x="139" y="18"/>
                  </a:cubicBezTo>
                  <a:cubicBezTo>
                    <a:pt x="139" y="18"/>
                    <a:pt x="113" y="132"/>
                    <a:pt x="56" y="192"/>
                  </a:cubicBezTo>
                  <a:cubicBezTo>
                    <a:pt x="116" y="133"/>
                    <a:pt x="143" y="14"/>
                    <a:pt x="143" y="14"/>
                  </a:cubicBezTo>
                  <a:cubicBezTo>
                    <a:pt x="143" y="14"/>
                    <a:pt x="147" y="9"/>
                    <a:pt x="154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îṥ1iḓe">
              <a:extLst>
                <a:ext uri="{FF2B5EF4-FFF2-40B4-BE49-F238E27FC236}">
                  <a16:creationId xmlns:a16="http://schemas.microsoft.com/office/drawing/2014/main" id="{275D9225-E1B5-42F7-B900-FD374F2690B9}"/>
                </a:ext>
              </a:extLst>
            </p:cNvPr>
            <p:cNvSpPr/>
            <p:nvPr/>
          </p:nvSpPr>
          <p:spPr bwMode="auto">
            <a:xfrm>
              <a:off x="8615363" y="3941763"/>
              <a:ext cx="728663" cy="885825"/>
            </a:xfrm>
            <a:custGeom>
              <a:avLst/>
              <a:gdLst>
                <a:gd name="T0" fmla="*/ 256 w 404"/>
                <a:gd name="T1" fmla="*/ 116 h 492"/>
                <a:gd name="T2" fmla="*/ 68 w 404"/>
                <a:gd name="T3" fmla="*/ 320 h 492"/>
                <a:gd name="T4" fmla="*/ 48 w 404"/>
                <a:gd name="T5" fmla="*/ 464 h 492"/>
                <a:gd name="T6" fmla="*/ 240 w 404"/>
                <a:gd name="T7" fmla="*/ 416 h 492"/>
                <a:gd name="T8" fmla="*/ 384 w 404"/>
                <a:gd name="T9" fmla="*/ 220 h 492"/>
                <a:gd name="T10" fmla="*/ 364 w 404"/>
                <a:gd name="T11" fmla="*/ 12 h 492"/>
                <a:gd name="T12" fmla="*/ 256 w 404"/>
                <a:gd name="T13" fmla="*/ 11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492">
                  <a:moveTo>
                    <a:pt x="256" y="116"/>
                  </a:moveTo>
                  <a:cubicBezTo>
                    <a:pt x="256" y="116"/>
                    <a:pt x="200" y="364"/>
                    <a:pt x="68" y="320"/>
                  </a:cubicBezTo>
                  <a:cubicBezTo>
                    <a:pt x="68" y="320"/>
                    <a:pt x="0" y="420"/>
                    <a:pt x="48" y="464"/>
                  </a:cubicBezTo>
                  <a:cubicBezTo>
                    <a:pt x="48" y="464"/>
                    <a:pt x="164" y="492"/>
                    <a:pt x="240" y="416"/>
                  </a:cubicBezTo>
                  <a:cubicBezTo>
                    <a:pt x="316" y="340"/>
                    <a:pt x="372" y="312"/>
                    <a:pt x="384" y="220"/>
                  </a:cubicBezTo>
                  <a:cubicBezTo>
                    <a:pt x="396" y="128"/>
                    <a:pt x="404" y="0"/>
                    <a:pt x="364" y="12"/>
                  </a:cubicBezTo>
                  <a:cubicBezTo>
                    <a:pt x="324" y="24"/>
                    <a:pt x="256" y="116"/>
                    <a:pt x="256" y="116"/>
                  </a:cubicBezTo>
                </a:path>
              </a:pathLst>
            </a:custGeom>
            <a:solidFill>
              <a:srgbClr val="575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ïṣḷïḓe">
              <a:extLst>
                <a:ext uri="{FF2B5EF4-FFF2-40B4-BE49-F238E27FC236}">
                  <a16:creationId xmlns:a16="http://schemas.microsoft.com/office/drawing/2014/main" id="{BAB29FBA-7DEE-4861-B67B-D90D78C8FDBF}"/>
                </a:ext>
              </a:extLst>
            </p:cNvPr>
            <p:cNvSpPr/>
            <p:nvPr/>
          </p:nvSpPr>
          <p:spPr bwMode="auto">
            <a:xfrm>
              <a:off x="7516813" y="5299076"/>
              <a:ext cx="11113" cy="39688"/>
            </a:xfrm>
            <a:custGeom>
              <a:avLst/>
              <a:gdLst>
                <a:gd name="T0" fmla="*/ 6 w 6"/>
                <a:gd name="T1" fmla="*/ 0 h 22"/>
                <a:gd name="T2" fmla="*/ 6 w 6"/>
                <a:gd name="T3" fmla="*/ 1 h 22"/>
                <a:gd name="T4" fmla="*/ 0 w 6"/>
                <a:gd name="T5" fmla="*/ 22 h 22"/>
                <a:gd name="T6" fmla="*/ 3 w 6"/>
                <a:gd name="T7" fmla="*/ 13 h 22"/>
                <a:gd name="T8" fmla="*/ 6 w 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3" y="8"/>
                    <a:pt x="1" y="15"/>
                    <a:pt x="0" y="22"/>
                  </a:cubicBezTo>
                  <a:cubicBezTo>
                    <a:pt x="0" y="19"/>
                    <a:pt x="2" y="16"/>
                    <a:pt x="3" y="13"/>
                  </a:cubicBezTo>
                  <a:cubicBezTo>
                    <a:pt x="4" y="9"/>
                    <a:pt x="6" y="4"/>
                    <a:pt x="6" y="0"/>
                  </a:cubicBezTo>
                  <a:close/>
                </a:path>
              </a:pathLst>
            </a:custGeom>
            <a:solidFill>
              <a:srgbClr val="DD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íŝļîḍé">
              <a:extLst>
                <a:ext uri="{FF2B5EF4-FFF2-40B4-BE49-F238E27FC236}">
                  <a16:creationId xmlns:a16="http://schemas.microsoft.com/office/drawing/2014/main" id="{6D637457-FC88-42A7-80F3-34863292E43C}"/>
                </a:ext>
              </a:extLst>
            </p:cNvPr>
            <p:cNvSpPr/>
            <p:nvPr/>
          </p:nvSpPr>
          <p:spPr bwMode="auto">
            <a:xfrm>
              <a:off x="6911976" y="5273676"/>
              <a:ext cx="593725" cy="141288"/>
            </a:xfrm>
            <a:custGeom>
              <a:avLst/>
              <a:gdLst>
                <a:gd name="T0" fmla="*/ 30 w 330"/>
                <a:gd name="T1" fmla="*/ 24 h 78"/>
                <a:gd name="T2" fmla="*/ 7 w 330"/>
                <a:gd name="T3" fmla="*/ 0 h 78"/>
                <a:gd name="T4" fmla="*/ 27 w 330"/>
                <a:gd name="T5" fmla="*/ 36 h 78"/>
                <a:gd name="T6" fmla="*/ 323 w 330"/>
                <a:gd name="T7" fmla="*/ 78 h 78"/>
                <a:gd name="T8" fmla="*/ 330 w 330"/>
                <a:gd name="T9" fmla="*/ 72 h 78"/>
                <a:gd name="T10" fmla="*/ 330 w 330"/>
                <a:gd name="T11" fmla="*/ 72 h 78"/>
                <a:gd name="T12" fmla="*/ 325 w 330"/>
                <a:gd name="T13" fmla="*/ 66 h 78"/>
                <a:gd name="T14" fmla="*/ 30 w 330"/>
                <a:gd name="T15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0" h="78">
                  <a:moveTo>
                    <a:pt x="30" y="24"/>
                  </a:moveTo>
                  <a:cubicBezTo>
                    <a:pt x="14" y="19"/>
                    <a:pt x="7" y="10"/>
                    <a:pt x="7" y="0"/>
                  </a:cubicBezTo>
                  <a:cubicBezTo>
                    <a:pt x="0" y="13"/>
                    <a:pt x="4" y="28"/>
                    <a:pt x="27" y="36"/>
                  </a:cubicBezTo>
                  <a:cubicBezTo>
                    <a:pt x="76" y="51"/>
                    <a:pt x="284" y="73"/>
                    <a:pt x="323" y="78"/>
                  </a:cubicBezTo>
                  <a:cubicBezTo>
                    <a:pt x="327" y="78"/>
                    <a:pt x="330" y="76"/>
                    <a:pt x="330" y="72"/>
                  </a:cubicBezTo>
                  <a:cubicBezTo>
                    <a:pt x="330" y="72"/>
                    <a:pt x="330" y="72"/>
                    <a:pt x="330" y="72"/>
                  </a:cubicBezTo>
                  <a:cubicBezTo>
                    <a:pt x="330" y="69"/>
                    <a:pt x="328" y="66"/>
                    <a:pt x="325" y="66"/>
                  </a:cubicBezTo>
                  <a:cubicBezTo>
                    <a:pt x="281" y="61"/>
                    <a:pt x="78" y="40"/>
                    <a:pt x="30" y="24"/>
                  </a:cubicBezTo>
                  <a:close/>
                </a:path>
              </a:pathLst>
            </a:custGeom>
            <a:solidFill>
              <a:srgbClr val="DD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ïŝḻíḍê">
              <a:extLst>
                <a:ext uri="{FF2B5EF4-FFF2-40B4-BE49-F238E27FC236}">
                  <a16:creationId xmlns:a16="http://schemas.microsoft.com/office/drawing/2014/main" id="{2A216E5C-1D74-41EB-B891-EC581A1BA4A4}"/>
                </a:ext>
              </a:extLst>
            </p:cNvPr>
            <p:cNvSpPr/>
            <p:nvPr/>
          </p:nvSpPr>
          <p:spPr bwMode="auto">
            <a:xfrm>
              <a:off x="6300788" y="5084763"/>
              <a:ext cx="504825" cy="346075"/>
            </a:xfrm>
            <a:custGeom>
              <a:avLst/>
              <a:gdLst>
                <a:gd name="T0" fmla="*/ 14 w 280"/>
                <a:gd name="T1" fmla="*/ 9 h 192"/>
                <a:gd name="T2" fmla="*/ 18 w 280"/>
                <a:gd name="T3" fmla="*/ 0 h 192"/>
                <a:gd name="T4" fmla="*/ 9 w 280"/>
                <a:gd name="T5" fmla="*/ 16 h 192"/>
                <a:gd name="T6" fmla="*/ 274 w 280"/>
                <a:gd name="T7" fmla="*/ 190 h 192"/>
                <a:gd name="T8" fmla="*/ 280 w 280"/>
                <a:gd name="T9" fmla="*/ 189 h 192"/>
                <a:gd name="T10" fmla="*/ 280 w 280"/>
                <a:gd name="T11" fmla="*/ 188 h 192"/>
                <a:gd name="T12" fmla="*/ 278 w 280"/>
                <a:gd name="T13" fmla="*/ 183 h 192"/>
                <a:gd name="T14" fmla="*/ 14 w 280"/>
                <a:gd name="T15" fmla="*/ 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192">
                  <a:moveTo>
                    <a:pt x="14" y="9"/>
                  </a:moveTo>
                  <a:cubicBezTo>
                    <a:pt x="15" y="6"/>
                    <a:pt x="17" y="3"/>
                    <a:pt x="18" y="0"/>
                  </a:cubicBezTo>
                  <a:cubicBezTo>
                    <a:pt x="14" y="5"/>
                    <a:pt x="11" y="10"/>
                    <a:pt x="9" y="16"/>
                  </a:cubicBezTo>
                  <a:cubicBezTo>
                    <a:pt x="0" y="40"/>
                    <a:pt x="236" y="170"/>
                    <a:pt x="274" y="190"/>
                  </a:cubicBezTo>
                  <a:cubicBezTo>
                    <a:pt x="276" y="192"/>
                    <a:pt x="278" y="191"/>
                    <a:pt x="280" y="189"/>
                  </a:cubicBezTo>
                  <a:cubicBezTo>
                    <a:pt x="280" y="188"/>
                    <a:pt x="280" y="188"/>
                    <a:pt x="280" y="188"/>
                  </a:cubicBezTo>
                  <a:cubicBezTo>
                    <a:pt x="280" y="186"/>
                    <a:pt x="280" y="184"/>
                    <a:pt x="278" y="183"/>
                  </a:cubicBezTo>
                  <a:cubicBezTo>
                    <a:pt x="236" y="160"/>
                    <a:pt x="5" y="33"/>
                    <a:pt x="14" y="9"/>
                  </a:cubicBezTo>
                  <a:close/>
                </a:path>
              </a:pathLst>
            </a:custGeom>
            <a:solidFill>
              <a:srgbClr val="DD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íṡľïḋé">
              <a:extLst>
                <a:ext uri="{FF2B5EF4-FFF2-40B4-BE49-F238E27FC236}">
                  <a16:creationId xmlns:a16="http://schemas.microsoft.com/office/drawing/2014/main" id="{5FD207A6-2101-4216-9339-197617842CFE}"/>
                </a:ext>
              </a:extLst>
            </p:cNvPr>
            <p:cNvSpPr/>
            <p:nvPr/>
          </p:nvSpPr>
          <p:spPr bwMode="auto">
            <a:xfrm>
              <a:off x="6832601" y="5340351"/>
              <a:ext cx="15875" cy="19050"/>
            </a:xfrm>
            <a:custGeom>
              <a:avLst/>
              <a:gdLst>
                <a:gd name="T0" fmla="*/ 6 w 9"/>
                <a:gd name="T1" fmla="*/ 3 h 10"/>
                <a:gd name="T2" fmla="*/ 0 w 9"/>
                <a:gd name="T3" fmla="*/ 10 h 10"/>
                <a:gd name="T4" fmla="*/ 0 w 9"/>
                <a:gd name="T5" fmla="*/ 10 h 10"/>
                <a:gd name="T6" fmla="*/ 9 w 9"/>
                <a:gd name="T7" fmla="*/ 0 h 10"/>
                <a:gd name="T8" fmla="*/ 6 w 9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6" y="3"/>
                  </a:moveTo>
                  <a:cubicBezTo>
                    <a:pt x="4" y="3"/>
                    <a:pt x="2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9"/>
                    <a:pt x="5" y="6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lose/>
                </a:path>
              </a:pathLst>
            </a:custGeom>
            <a:solidFill>
              <a:srgbClr val="DD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ŝḻíḓe">
              <a:extLst>
                <a:ext uri="{FF2B5EF4-FFF2-40B4-BE49-F238E27FC236}">
                  <a16:creationId xmlns:a16="http://schemas.microsoft.com/office/drawing/2014/main" id="{EC32C130-45D3-4BFB-9D39-82B625235783}"/>
                </a:ext>
              </a:extLst>
            </p:cNvPr>
            <p:cNvSpPr/>
            <p:nvPr/>
          </p:nvSpPr>
          <p:spPr bwMode="auto">
            <a:xfrm>
              <a:off x="8628063" y="3209926"/>
              <a:ext cx="560388" cy="871538"/>
            </a:xfrm>
            <a:custGeom>
              <a:avLst/>
              <a:gdLst>
                <a:gd name="T0" fmla="*/ 19 w 311"/>
                <a:gd name="T1" fmla="*/ 472 h 484"/>
                <a:gd name="T2" fmla="*/ 0 w 311"/>
                <a:gd name="T3" fmla="*/ 480 h 484"/>
                <a:gd name="T4" fmla="*/ 14 w 311"/>
                <a:gd name="T5" fmla="*/ 484 h 484"/>
                <a:gd name="T6" fmla="*/ 19 w 311"/>
                <a:gd name="T7" fmla="*/ 472 h 484"/>
                <a:gd name="T8" fmla="*/ 169 w 311"/>
                <a:gd name="T9" fmla="*/ 316 h 484"/>
                <a:gd name="T10" fmla="*/ 163 w 311"/>
                <a:gd name="T11" fmla="*/ 320 h 484"/>
                <a:gd name="T12" fmla="*/ 163 w 311"/>
                <a:gd name="T13" fmla="*/ 322 h 484"/>
                <a:gd name="T14" fmla="*/ 169 w 311"/>
                <a:gd name="T15" fmla="*/ 316 h 484"/>
                <a:gd name="T16" fmla="*/ 207 w 311"/>
                <a:gd name="T17" fmla="*/ 0 h 484"/>
                <a:gd name="T18" fmla="*/ 199 w 311"/>
                <a:gd name="T19" fmla="*/ 2 h 484"/>
                <a:gd name="T20" fmla="*/ 96 w 311"/>
                <a:gd name="T21" fmla="*/ 17 h 484"/>
                <a:gd name="T22" fmla="*/ 35 w 311"/>
                <a:gd name="T23" fmla="*/ 116 h 484"/>
                <a:gd name="T24" fmla="*/ 147 w 311"/>
                <a:gd name="T25" fmla="*/ 49 h 484"/>
                <a:gd name="T26" fmla="*/ 153 w 311"/>
                <a:gd name="T27" fmla="*/ 49 h 484"/>
                <a:gd name="T28" fmla="*/ 159 w 311"/>
                <a:gd name="T29" fmla="*/ 49 h 484"/>
                <a:gd name="T30" fmla="*/ 287 w 311"/>
                <a:gd name="T31" fmla="*/ 177 h 484"/>
                <a:gd name="T32" fmla="*/ 269 w 311"/>
                <a:gd name="T33" fmla="*/ 243 h 484"/>
                <a:gd name="T34" fmla="*/ 301 w 311"/>
                <a:gd name="T35" fmla="*/ 303 h 484"/>
                <a:gd name="T36" fmla="*/ 289 w 311"/>
                <a:gd name="T37" fmla="*/ 120 h 484"/>
                <a:gd name="T38" fmla="*/ 273 w 311"/>
                <a:gd name="T39" fmla="*/ 67 h 484"/>
                <a:gd name="T40" fmla="*/ 266 w 311"/>
                <a:gd name="T41" fmla="*/ 24 h 484"/>
                <a:gd name="T42" fmla="*/ 265 w 311"/>
                <a:gd name="T43" fmla="*/ 7 h 484"/>
                <a:gd name="T44" fmla="*/ 263 w 311"/>
                <a:gd name="T45" fmla="*/ 7 h 484"/>
                <a:gd name="T46" fmla="*/ 251 w 311"/>
                <a:gd name="T47" fmla="*/ 9 h 484"/>
                <a:gd name="T48" fmla="*/ 245 w 311"/>
                <a:gd name="T49" fmla="*/ 10 h 484"/>
                <a:gd name="T50" fmla="*/ 226 w 311"/>
                <a:gd name="T51" fmla="*/ 5 h 484"/>
                <a:gd name="T52" fmla="*/ 207 w 311"/>
                <a:gd name="T53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1" h="484">
                  <a:moveTo>
                    <a:pt x="19" y="472"/>
                  </a:moveTo>
                  <a:cubicBezTo>
                    <a:pt x="13" y="475"/>
                    <a:pt x="7" y="478"/>
                    <a:pt x="0" y="480"/>
                  </a:cubicBezTo>
                  <a:cubicBezTo>
                    <a:pt x="5" y="482"/>
                    <a:pt x="10" y="483"/>
                    <a:pt x="14" y="484"/>
                  </a:cubicBezTo>
                  <a:cubicBezTo>
                    <a:pt x="16" y="480"/>
                    <a:pt x="17" y="476"/>
                    <a:pt x="19" y="472"/>
                  </a:cubicBezTo>
                  <a:moveTo>
                    <a:pt x="169" y="316"/>
                  </a:moveTo>
                  <a:cubicBezTo>
                    <a:pt x="167" y="318"/>
                    <a:pt x="165" y="319"/>
                    <a:pt x="163" y="320"/>
                  </a:cubicBezTo>
                  <a:cubicBezTo>
                    <a:pt x="163" y="321"/>
                    <a:pt x="163" y="321"/>
                    <a:pt x="163" y="322"/>
                  </a:cubicBezTo>
                  <a:cubicBezTo>
                    <a:pt x="169" y="316"/>
                    <a:pt x="169" y="316"/>
                    <a:pt x="169" y="316"/>
                  </a:cubicBezTo>
                  <a:moveTo>
                    <a:pt x="207" y="0"/>
                  </a:moveTo>
                  <a:cubicBezTo>
                    <a:pt x="204" y="0"/>
                    <a:pt x="202" y="1"/>
                    <a:pt x="199" y="2"/>
                  </a:cubicBezTo>
                  <a:cubicBezTo>
                    <a:pt x="166" y="14"/>
                    <a:pt x="130" y="9"/>
                    <a:pt x="96" y="17"/>
                  </a:cubicBezTo>
                  <a:cubicBezTo>
                    <a:pt x="28" y="33"/>
                    <a:pt x="20" y="72"/>
                    <a:pt x="35" y="116"/>
                  </a:cubicBezTo>
                  <a:cubicBezTo>
                    <a:pt x="56" y="76"/>
                    <a:pt x="98" y="49"/>
                    <a:pt x="147" y="49"/>
                  </a:cubicBezTo>
                  <a:cubicBezTo>
                    <a:pt x="149" y="49"/>
                    <a:pt x="151" y="49"/>
                    <a:pt x="153" y="49"/>
                  </a:cubicBezTo>
                  <a:cubicBezTo>
                    <a:pt x="155" y="49"/>
                    <a:pt x="157" y="49"/>
                    <a:pt x="159" y="49"/>
                  </a:cubicBezTo>
                  <a:cubicBezTo>
                    <a:pt x="230" y="49"/>
                    <a:pt x="287" y="106"/>
                    <a:pt x="287" y="177"/>
                  </a:cubicBezTo>
                  <a:cubicBezTo>
                    <a:pt x="287" y="201"/>
                    <a:pt x="280" y="224"/>
                    <a:pt x="269" y="243"/>
                  </a:cubicBezTo>
                  <a:cubicBezTo>
                    <a:pt x="280" y="264"/>
                    <a:pt x="291" y="285"/>
                    <a:pt x="301" y="303"/>
                  </a:cubicBezTo>
                  <a:cubicBezTo>
                    <a:pt x="311" y="238"/>
                    <a:pt x="310" y="175"/>
                    <a:pt x="289" y="120"/>
                  </a:cubicBezTo>
                  <a:cubicBezTo>
                    <a:pt x="282" y="102"/>
                    <a:pt x="277" y="85"/>
                    <a:pt x="273" y="67"/>
                  </a:cubicBezTo>
                  <a:cubicBezTo>
                    <a:pt x="259" y="53"/>
                    <a:pt x="263" y="37"/>
                    <a:pt x="266" y="24"/>
                  </a:cubicBezTo>
                  <a:cubicBezTo>
                    <a:pt x="266" y="19"/>
                    <a:pt x="265" y="13"/>
                    <a:pt x="265" y="7"/>
                  </a:cubicBezTo>
                  <a:cubicBezTo>
                    <a:pt x="264" y="7"/>
                    <a:pt x="264" y="7"/>
                    <a:pt x="263" y="7"/>
                  </a:cubicBezTo>
                  <a:cubicBezTo>
                    <a:pt x="260" y="7"/>
                    <a:pt x="256" y="8"/>
                    <a:pt x="251" y="9"/>
                  </a:cubicBezTo>
                  <a:cubicBezTo>
                    <a:pt x="249" y="10"/>
                    <a:pt x="247" y="10"/>
                    <a:pt x="245" y="10"/>
                  </a:cubicBezTo>
                  <a:cubicBezTo>
                    <a:pt x="238" y="10"/>
                    <a:pt x="232" y="8"/>
                    <a:pt x="226" y="5"/>
                  </a:cubicBezTo>
                  <a:cubicBezTo>
                    <a:pt x="219" y="3"/>
                    <a:pt x="213" y="0"/>
                    <a:pt x="20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ṥļiḑé">
              <a:extLst>
                <a:ext uri="{FF2B5EF4-FFF2-40B4-BE49-F238E27FC236}">
                  <a16:creationId xmlns:a16="http://schemas.microsoft.com/office/drawing/2014/main" id="{1567A9AD-0AAE-4205-BA4B-0BD573E7547F}"/>
                </a:ext>
              </a:extLst>
            </p:cNvPr>
            <p:cNvSpPr/>
            <p:nvPr/>
          </p:nvSpPr>
          <p:spPr bwMode="auto">
            <a:xfrm>
              <a:off x="9105901" y="3222626"/>
              <a:ext cx="227013" cy="671513"/>
            </a:xfrm>
            <a:custGeom>
              <a:avLst/>
              <a:gdLst>
                <a:gd name="T0" fmla="*/ 117 w 126"/>
                <a:gd name="T1" fmla="*/ 330 h 373"/>
                <a:gd name="T2" fmla="*/ 113 w 126"/>
                <a:gd name="T3" fmla="*/ 359 h 373"/>
                <a:gd name="T4" fmla="*/ 126 w 126"/>
                <a:gd name="T5" fmla="*/ 373 h 373"/>
                <a:gd name="T6" fmla="*/ 117 w 126"/>
                <a:gd name="T7" fmla="*/ 330 h 373"/>
                <a:gd name="T8" fmla="*/ 8 w 126"/>
                <a:gd name="T9" fmla="*/ 60 h 373"/>
                <a:gd name="T10" fmla="*/ 24 w 126"/>
                <a:gd name="T11" fmla="*/ 113 h 373"/>
                <a:gd name="T12" fmla="*/ 36 w 126"/>
                <a:gd name="T13" fmla="*/ 296 h 373"/>
                <a:gd name="T14" fmla="*/ 45 w 126"/>
                <a:gd name="T15" fmla="*/ 312 h 373"/>
                <a:gd name="T16" fmla="*/ 106 w 126"/>
                <a:gd name="T17" fmla="*/ 352 h 373"/>
                <a:gd name="T18" fmla="*/ 112 w 126"/>
                <a:gd name="T19" fmla="*/ 313 h 373"/>
                <a:gd name="T20" fmla="*/ 94 w 126"/>
                <a:gd name="T21" fmla="*/ 234 h 373"/>
                <a:gd name="T22" fmla="*/ 10 w 126"/>
                <a:gd name="T23" fmla="*/ 62 h 373"/>
                <a:gd name="T24" fmla="*/ 8 w 126"/>
                <a:gd name="T25" fmla="*/ 60 h 373"/>
                <a:gd name="T26" fmla="*/ 0 w 126"/>
                <a:gd name="T27" fmla="*/ 0 h 373"/>
                <a:gd name="T28" fmla="*/ 1 w 126"/>
                <a:gd name="T29" fmla="*/ 17 h 373"/>
                <a:gd name="T30" fmla="*/ 0 w 126"/>
                <a:gd name="T31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373">
                  <a:moveTo>
                    <a:pt x="117" y="330"/>
                  </a:moveTo>
                  <a:cubicBezTo>
                    <a:pt x="116" y="340"/>
                    <a:pt x="115" y="349"/>
                    <a:pt x="113" y="359"/>
                  </a:cubicBezTo>
                  <a:cubicBezTo>
                    <a:pt x="117" y="363"/>
                    <a:pt x="122" y="368"/>
                    <a:pt x="126" y="373"/>
                  </a:cubicBezTo>
                  <a:cubicBezTo>
                    <a:pt x="125" y="358"/>
                    <a:pt x="122" y="344"/>
                    <a:pt x="117" y="330"/>
                  </a:cubicBezTo>
                  <a:moveTo>
                    <a:pt x="8" y="60"/>
                  </a:moveTo>
                  <a:cubicBezTo>
                    <a:pt x="12" y="78"/>
                    <a:pt x="17" y="95"/>
                    <a:pt x="24" y="113"/>
                  </a:cubicBezTo>
                  <a:cubicBezTo>
                    <a:pt x="45" y="168"/>
                    <a:pt x="46" y="231"/>
                    <a:pt x="36" y="296"/>
                  </a:cubicBezTo>
                  <a:cubicBezTo>
                    <a:pt x="39" y="302"/>
                    <a:pt x="42" y="307"/>
                    <a:pt x="45" y="312"/>
                  </a:cubicBezTo>
                  <a:cubicBezTo>
                    <a:pt x="63" y="322"/>
                    <a:pt x="86" y="335"/>
                    <a:pt x="106" y="352"/>
                  </a:cubicBezTo>
                  <a:cubicBezTo>
                    <a:pt x="108" y="339"/>
                    <a:pt x="110" y="326"/>
                    <a:pt x="112" y="313"/>
                  </a:cubicBezTo>
                  <a:cubicBezTo>
                    <a:pt x="102" y="288"/>
                    <a:pt x="93" y="263"/>
                    <a:pt x="94" y="234"/>
                  </a:cubicBezTo>
                  <a:cubicBezTo>
                    <a:pt x="98" y="154"/>
                    <a:pt x="67" y="113"/>
                    <a:pt x="10" y="62"/>
                  </a:cubicBezTo>
                  <a:cubicBezTo>
                    <a:pt x="9" y="62"/>
                    <a:pt x="9" y="61"/>
                    <a:pt x="8" y="60"/>
                  </a:cubicBezTo>
                  <a:moveTo>
                    <a:pt x="0" y="0"/>
                  </a:moveTo>
                  <a:cubicBezTo>
                    <a:pt x="0" y="6"/>
                    <a:pt x="1" y="12"/>
                    <a:pt x="1" y="17"/>
                  </a:cubicBezTo>
                  <a:cubicBezTo>
                    <a:pt x="4" y="8"/>
                    <a:pt x="6" y="1"/>
                    <a:pt x="0" y="0"/>
                  </a:cubicBezTo>
                </a:path>
              </a:pathLst>
            </a:custGeom>
            <a:solidFill>
              <a:srgbClr val="32BD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ísļiḓè">
              <a:extLst>
                <a:ext uri="{FF2B5EF4-FFF2-40B4-BE49-F238E27FC236}">
                  <a16:creationId xmlns:a16="http://schemas.microsoft.com/office/drawing/2014/main" id="{EB4A1D24-0363-4C0A-B5AC-7E091B4289EB}"/>
                </a:ext>
              </a:extLst>
            </p:cNvPr>
            <p:cNvSpPr/>
            <p:nvPr/>
          </p:nvSpPr>
          <p:spPr bwMode="auto">
            <a:xfrm>
              <a:off x="9296401" y="3786188"/>
              <a:ext cx="20638" cy="82550"/>
            </a:xfrm>
            <a:custGeom>
              <a:avLst/>
              <a:gdLst>
                <a:gd name="T0" fmla="*/ 6 w 11"/>
                <a:gd name="T1" fmla="*/ 0 h 46"/>
                <a:gd name="T2" fmla="*/ 0 w 11"/>
                <a:gd name="T3" fmla="*/ 39 h 46"/>
                <a:gd name="T4" fmla="*/ 7 w 11"/>
                <a:gd name="T5" fmla="*/ 46 h 46"/>
                <a:gd name="T6" fmla="*/ 11 w 11"/>
                <a:gd name="T7" fmla="*/ 17 h 46"/>
                <a:gd name="T8" fmla="*/ 6 w 1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6">
                  <a:moveTo>
                    <a:pt x="6" y="0"/>
                  </a:moveTo>
                  <a:cubicBezTo>
                    <a:pt x="4" y="13"/>
                    <a:pt x="2" y="26"/>
                    <a:pt x="0" y="39"/>
                  </a:cubicBezTo>
                  <a:cubicBezTo>
                    <a:pt x="2" y="41"/>
                    <a:pt x="4" y="44"/>
                    <a:pt x="7" y="46"/>
                  </a:cubicBezTo>
                  <a:cubicBezTo>
                    <a:pt x="9" y="36"/>
                    <a:pt x="10" y="27"/>
                    <a:pt x="11" y="17"/>
                  </a:cubicBezTo>
                  <a:cubicBezTo>
                    <a:pt x="10" y="12"/>
                    <a:pt x="8" y="6"/>
                    <a:pt x="6" y="0"/>
                  </a:cubicBezTo>
                </a:path>
              </a:pathLst>
            </a:custGeom>
            <a:solidFill>
              <a:srgbClr val="4B4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isļiḋê">
              <a:extLst>
                <a:ext uri="{FF2B5EF4-FFF2-40B4-BE49-F238E27FC236}">
                  <a16:creationId xmlns:a16="http://schemas.microsoft.com/office/drawing/2014/main" id="{AC31D193-CA2E-4FCD-BCE4-51A70B103E33}"/>
                </a:ext>
              </a:extLst>
            </p:cNvPr>
            <p:cNvSpPr/>
            <p:nvPr/>
          </p:nvSpPr>
          <p:spPr bwMode="auto">
            <a:xfrm>
              <a:off x="8653463" y="3754438"/>
              <a:ext cx="280988" cy="330200"/>
            </a:xfrm>
            <a:custGeom>
              <a:avLst/>
              <a:gdLst>
                <a:gd name="T0" fmla="*/ 33 w 156"/>
                <a:gd name="T1" fmla="*/ 152 h 183"/>
                <a:gd name="T2" fmla="*/ 5 w 156"/>
                <a:gd name="T3" fmla="*/ 169 h 183"/>
                <a:gd name="T4" fmla="*/ 0 w 156"/>
                <a:gd name="T5" fmla="*/ 181 h 183"/>
                <a:gd name="T6" fmla="*/ 18 w 156"/>
                <a:gd name="T7" fmla="*/ 183 h 183"/>
                <a:gd name="T8" fmla="*/ 24 w 156"/>
                <a:gd name="T9" fmla="*/ 182 h 183"/>
                <a:gd name="T10" fmla="*/ 33 w 156"/>
                <a:gd name="T11" fmla="*/ 152 h 183"/>
                <a:gd name="T12" fmla="*/ 110 w 156"/>
                <a:gd name="T13" fmla="*/ 0 h 183"/>
                <a:gd name="T14" fmla="*/ 99 w 156"/>
                <a:gd name="T15" fmla="*/ 43 h 183"/>
                <a:gd name="T16" fmla="*/ 146 w 156"/>
                <a:gd name="T17" fmla="*/ 7 h 183"/>
                <a:gd name="T18" fmla="*/ 147 w 156"/>
                <a:gd name="T19" fmla="*/ 8 h 183"/>
                <a:gd name="T20" fmla="*/ 147 w 156"/>
                <a:gd name="T21" fmla="*/ 10 h 183"/>
                <a:gd name="T22" fmla="*/ 148 w 156"/>
                <a:gd name="T23" fmla="*/ 9 h 183"/>
                <a:gd name="T24" fmla="*/ 149 w 156"/>
                <a:gd name="T25" fmla="*/ 10 h 183"/>
                <a:gd name="T26" fmla="*/ 149 w 156"/>
                <a:gd name="T27" fmla="*/ 17 h 183"/>
                <a:gd name="T28" fmla="*/ 155 w 156"/>
                <a:gd name="T29" fmla="*/ 13 h 183"/>
                <a:gd name="T30" fmla="*/ 156 w 156"/>
                <a:gd name="T31" fmla="*/ 12 h 183"/>
                <a:gd name="T32" fmla="*/ 150 w 156"/>
                <a:gd name="T33" fmla="*/ 2 h 183"/>
                <a:gd name="T34" fmla="*/ 145 w 156"/>
                <a:gd name="T35" fmla="*/ 2 h 183"/>
                <a:gd name="T36" fmla="*/ 139 w 156"/>
                <a:gd name="T37" fmla="*/ 2 h 183"/>
                <a:gd name="T38" fmla="*/ 133 w 156"/>
                <a:gd name="T39" fmla="*/ 2 h 183"/>
                <a:gd name="T40" fmla="*/ 110 w 156"/>
                <a:gd name="T4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6" h="183">
                  <a:moveTo>
                    <a:pt x="33" y="152"/>
                  </a:moveTo>
                  <a:cubicBezTo>
                    <a:pt x="24" y="158"/>
                    <a:pt x="15" y="164"/>
                    <a:pt x="5" y="169"/>
                  </a:cubicBezTo>
                  <a:cubicBezTo>
                    <a:pt x="3" y="173"/>
                    <a:pt x="2" y="177"/>
                    <a:pt x="0" y="181"/>
                  </a:cubicBezTo>
                  <a:cubicBezTo>
                    <a:pt x="6" y="182"/>
                    <a:pt x="12" y="183"/>
                    <a:pt x="18" y="183"/>
                  </a:cubicBezTo>
                  <a:cubicBezTo>
                    <a:pt x="20" y="183"/>
                    <a:pt x="22" y="183"/>
                    <a:pt x="24" y="182"/>
                  </a:cubicBezTo>
                  <a:cubicBezTo>
                    <a:pt x="33" y="152"/>
                    <a:pt x="33" y="152"/>
                    <a:pt x="33" y="152"/>
                  </a:cubicBezTo>
                  <a:moveTo>
                    <a:pt x="110" y="0"/>
                  </a:moveTo>
                  <a:cubicBezTo>
                    <a:pt x="105" y="14"/>
                    <a:pt x="103" y="29"/>
                    <a:pt x="99" y="43"/>
                  </a:cubicBezTo>
                  <a:cubicBezTo>
                    <a:pt x="120" y="25"/>
                    <a:pt x="141" y="7"/>
                    <a:pt x="146" y="7"/>
                  </a:cubicBezTo>
                  <a:cubicBezTo>
                    <a:pt x="146" y="7"/>
                    <a:pt x="147" y="8"/>
                    <a:pt x="147" y="8"/>
                  </a:cubicBezTo>
                  <a:cubicBezTo>
                    <a:pt x="147" y="8"/>
                    <a:pt x="147" y="9"/>
                    <a:pt x="147" y="10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8" y="9"/>
                    <a:pt x="149" y="10"/>
                    <a:pt x="149" y="10"/>
                  </a:cubicBezTo>
                  <a:cubicBezTo>
                    <a:pt x="150" y="11"/>
                    <a:pt x="150" y="14"/>
                    <a:pt x="149" y="17"/>
                  </a:cubicBezTo>
                  <a:cubicBezTo>
                    <a:pt x="151" y="16"/>
                    <a:pt x="153" y="15"/>
                    <a:pt x="155" y="13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54" y="9"/>
                    <a:pt x="152" y="5"/>
                    <a:pt x="150" y="2"/>
                  </a:cubicBezTo>
                  <a:cubicBezTo>
                    <a:pt x="148" y="2"/>
                    <a:pt x="147" y="2"/>
                    <a:pt x="145" y="2"/>
                  </a:cubicBezTo>
                  <a:cubicBezTo>
                    <a:pt x="143" y="2"/>
                    <a:pt x="141" y="2"/>
                    <a:pt x="139" y="2"/>
                  </a:cubicBezTo>
                  <a:cubicBezTo>
                    <a:pt x="137" y="2"/>
                    <a:pt x="135" y="2"/>
                    <a:pt x="133" y="2"/>
                  </a:cubicBezTo>
                  <a:cubicBezTo>
                    <a:pt x="125" y="2"/>
                    <a:pt x="118" y="1"/>
                    <a:pt x="110" y="0"/>
                  </a:cubicBezTo>
                </a:path>
              </a:pathLst>
            </a:custGeom>
            <a:solidFill>
              <a:srgbClr val="464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í$1iḓè">
              <a:extLst>
                <a:ext uri="{FF2B5EF4-FFF2-40B4-BE49-F238E27FC236}">
                  <a16:creationId xmlns:a16="http://schemas.microsoft.com/office/drawing/2014/main" id="{60C535E4-5E70-4A34-BAF9-8FF08437FA76}"/>
                </a:ext>
              </a:extLst>
            </p:cNvPr>
            <p:cNvSpPr/>
            <p:nvPr/>
          </p:nvSpPr>
          <p:spPr bwMode="auto">
            <a:xfrm>
              <a:off x="8923338" y="3646488"/>
              <a:ext cx="263525" cy="180975"/>
            </a:xfrm>
            <a:custGeom>
              <a:avLst/>
              <a:gdLst>
                <a:gd name="T0" fmla="*/ 20 w 146"/>
                <a:gd name="T1" fmla="*/ 60 h 100"/>
                <a:gd name="T2" fmla="*/ 0 w 146"/>
                <a:gd name="T3" fmla="*/ 62 h 100"/>
                <a:gd name="T4" fmla="*/ 6 w 146"/>
                <a:gd name="T5" fmla="*/ 72 h 100"/>
                <a:gd name="T6" fmla="*/ 20 w 146"/>
                <a:gd name="T7" fmla="*/ 60 h 100"/>
                <a:gd name="T8" fmla="*/ 105 w 146"/>
                <a:gd name="T9" fmla="*/ 0 h 100"/>
                <a:gd name="T10" fmla="*/ 25 w 146"/>
                <a:gd name="T11" fmla="*/ 58 h 100"/>
                <a:gd name="T12" fmla="*/ 55 w 146"/>
                <a:gd name="T13" fmla="*/ 78 h 100"/>
                <a:gd name="T14" fmla="*/ 58 w 146"/>
                <a:gd name="T15" fmla="*/ 100 h 100"/>
                <a:gd name="T16" fmla="*/ 89 w 146"/>
                <a:gd name="T17" fmla="*/ 64 h 100"/>
                <a:gd name="T18" fmla="*/ 103 w 146"/>
                <a:gd name="T19" fmla="*/ 80 h 100"/>
                <a:gd name="T20" fmla="*/ 109 w 146"/>
                <a:gd name="T21" fmla="*/ 60 h 100"/>
                <a:gd name="T22" fmla="*/ 146 w 146"/>
                <a:gd name="T23" fmla="*/ 76 h 100"/>
                <a:gd name="T24" fmla="*/ 137 w 146"/>
                <a:gd name="T25" fmla="*/ 60 h 100"/>
                <a:gd name="T26" fmla="*/ 105 w 146"/>
                <a:gd name="T2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00">
                  <a:moveTo>
                    <a:pt x="20" y="60"/>
                  </a:moveTo>
                  <a:cubicBezTo>
                    <a:pt x="14" y="61"/>
                    <a:pt x="7" y="62"/>
                    <a:pt x="0" y="62"/>
                  </a:cubicBezTo>
                  <a:cubicBezTo>
                    <a:pt x="2" y="65"/>
                    <a:pt x="4" y="69"/>
                    <a:pt x="6" y="72"/>
                  </a:cubicBezTo>
                  <a:cubicBezTo>
                    <a:pt x="20" y="60"/>
                    <a:pt x="20" y="60"/>
                    <a:pt x="20" y="60"/>
                  </a:cubicBezTo>
                  <a:moveTo>
                    <a:pt x="105" y="0"/>
                  </a:moveTo>
                  <a:cubicBezTo>
                    <a:pt x="87" y="29"/>
                    <a:pt x="59" y="50"/>
                    <a:pt x="25" y="58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9" y="70"/>
                    <a:pt x="112" y="63"/>
                    <a:pt x="109" y="60"/>
                  </a:cubicBezTo>
                  <a:cubicBezTo>
                    <a:pt x="109" y="60"/>
                    <a:pt x="125" y="65"/>
                    <a:pt x="146" y="76"/>
                  </a:cubicBezTo>
                  <a:cubicBezTo>
                    <a:pt x="143" y="71"/>
                    <a:pt x="140" y="66"/>
                    <a:pt x="137" y="60"/>
                  </a:cubicBezTo>
                  <a:cubicBezTo>
                    <a:pt x="127" y="42"/>
                    <a:pt x="116" y="21"/>
                    <a:pt x="105" y="0"/>
                  </a:cubicBezTo>
                </a:path>
              </a:pathLst>
            </a:custGeom>
            <a:solidFill>
              <a:srgbClr val="DE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ïSľiḑe">
              <a:extLst>
                <a:ext uri="{FF2B5EF4-FFF2-40B4-BE49-F238E27FC236}">
                  <a16:creationId xmlns:a16="http://schemas.microsoft.com/office/drawing/2014/main" id="{1E334CB7-5E82-4BD7-B165-86D42F632135}"/>
                </a:ext>
              </a:extLst>
            </p:cNvPr>
            <p:cNvSpPr/>
            <p:nvPr/>
          </p:nvSpPr>
          <p:spPr bwMode="auto">
            <a:xfrm>
              <a:off x="8904288" y="3751263"/>
              <a:ext cx="123825" cy="158750"/>
            </a:xfrm>
            <a:custGeom>
              <a:avLst/>
              <a:gdLst>
                <a:gd name="T0" fmla="*/ 36 w 69"/>
                <a:gd name="T1" fmla="*/ 0 h 88"/>
                <a:gd name="T2" fmla="*/ 31 w 69"/>
                <a:gd name="T3" fmla="*/ 2 h 88"/>
                <a:gd name="T4" fmla="*/ 17 w 69"/>
                <a:gd name="T5" fmla="*/ 14 h 88"/>
                <a:gd name="T6" fmla="*/ 16 w 69"/>
                <a:gd name="T7" fmla="*/ 15 h 88"/>
                <a:gd name="T8" fmla="*/ 10 w 69"/>
                <a:gd name="T9" fmla="*/ 21 h 88"/>
                <a:gd name="T10" fmla="*/ 0 w 69"/>
                <a:gd name="T11" fmla="*/ 72 h 88"/>
                <a:gd name="T12" fmla="*/ 7 w 69"/>
                <a:gd name="T13" fmla="*/ 88 h 88"/>
                <a:gd name="T14" fmla="*/ 39 w 69"/>
                <a:gd name="T15" fmla="*/ 20 h 88"/>
                <a:gd name="T16" fmla="*/ 64 w 69"/>
                <a:gd name="T17" fmla="*/ 47 h 88"/>
                <a:gd name="T18" fmla="*/ 69 w 69"/>
                <a:gd name="T19" fmla="*/ 42 h 88"/>
                <a:gd name="T20" fmla="*/ 66 w 69"/>
                <a:gd name="T21" fmla="*/ 20 h 88"/>
                <a:gd name="T22" fmla="*/ 36 w 69"/>
                <a:gd name="T2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88">
                  <a:moveTo>
                    <a:pt x="36" y="0"/>
                  </a:moveTo>
                  <a:cubicBezTo>
                    <a:pt x="35" y="1"/>
                    <a:pt x="33" y="1"/>
                    <a:pt x="31" y="2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32"/>
                    <a:pt x="4" y="53"/>
                    <a:pt x="0" y="72"/>
                  </a:cubicBezTo>
                  <a:cubicBezTo>
                    <a:pt x="2" y="78"/>
                    <a:pt x="5" y="84"/>
                    <a:pt x="7" y="88"/>
                  </a:cubicBezTo>
                  <a:cubicBezTo>
                    <a:pt x="19" y="66"/>
                    <a:pt x="29" y="43"/>
                    <a:pt x="39" y="20"/>
                  </a:cubicBezTo>
                  <a:cubicBezTo>
                    <a:pt x="50" y="27"/>
                    <a:pt x="58" y="36"/>
                    <a:pt x="64" y="47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DE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ṧ1îdê">
              <a:extLst>
                <a:ext uri="{FF2B5EF4-FFF2-40B4-BE49-F238E27FC236}">
                  <a16:creationId xmlns:a16="http://schemas.microsoft.com/office/drawing/2014/main" id="{2AF4A812-A880-45F8-8728-04E2E870DF22}"/>
                </a:ext>
              </a:extLst>
            </p:cNvPr>
            <p:cNvSpPr/>
            <p:nvPr/>
          </p:nvSpPr>
          <p:spPr bwMode="auto">
            <a:xfrm>
              <a:off x="8880476" y="3762376"/>
              <a:ext cx="228600" cy="206375"/>
            </a:xfrm>
            <a:custGeom>
              <a:avLst/>
              <a:gdLst>
                <a:gd name="T0" fmla="*/ 13 w 127"/>
                <a:gd name="T1" fmla="*/ 66 h 115"/>
                <a:gd name="T2" fmla="*/ 1 w 127"/>
                <a:gd name="T3" fmla="*/ 112 h 115"/>
                <a:gd name="T4" fmla="*/ 0 w 127"/>
                <a:gd name="T5" fmla="*/ 115 h 115"/>
                <a:gd name="T6" fmla="*/ 20 w 127"/>
                <a:gd name="T7" fmla="*/ 82 h 115"/>
                <a:gd name="T8" fmla="*/ 13 w 127"/>
                <a:gd name="T9" fmla="*/ 66 h 115"/>
                <a:gd name="T10" fmla="*/ 113 w 127"/>
                <a:gd name="T11" fmla="*/ 0 h 115"/>
                <a:gd name="T12" fmla="*/ 82 w 127"/>
                <a:gd name="T13" fmla="*/ 36 h 115"/>
                <a:gd name="T14" fmla="*/ 77 w 127"/>
                <a:gd name="T15" fmla="*/ 41 h 115"/>
                <a:gd name="T16" fmla="*/ 87 w 127"/>
                <a:gd name="T17" fmla="*/ 66 h 115"/>
                <a:gd name="T18" fmla="*/ 127 w 127"/>
                <a:gd name="T19" fmla="*/ 16 h 115"/>
                <a:gd name="T20" fmla="*/ 113 w 127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15">
                  <a:moveTo>
                    <a:pt x="13" y="66"/>
                  </a:moveTo>
                  <a:cubicBezTo>
                    <a:pt x="7" y="90"/>
                    <a:pt x="1" y="112"/>
                    <a:pt x="1" y="112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05"/>
                    <a:pt x="14" y="94"/>
                    <a:pt x="20" y="82"/>
                  </a:cubicBezTo>
                  <a:cubicBezTo>
                    <a:pt x="18" y="78"/>
                    <a:pt x="15" y="72"/>
                    <a:pt x="13" y="66"/>
                  </a:cubicBezTo>
                  <a:moveTo>
                    <a:pt x="113" y="0"/>
                  </a:moveTo>
                  <a:cubicBezTo>
                    <a:pt x="82" y="36"/>
                    <a:pt x="82" y="36"/>
                    <a:pt x="82" y="36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81" y="49"/>
                    <a:pt x="85" y="57"/>
                    <a:pt x="87" y="66"/>
                  </a:cubicBezTo>
                  <a:cubicBezTo>
                    <a:pt x="104" y="47"/>
                    <a:pt x="119" y="29"/>
                    <a:pt x="127" y="16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C6C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işlídè">
              <a:extLst>
                <a:ext uri="{FF2B5EF4-FFF2-40B4-BE49-F238E27FC236}">
                  <a16:creationId xmlns:a16="http://schemas.microsoft.com/office/drawing/2014/main" id="{36FBDA43-2B6C-4AA6-B874-BE8B5F5FBFCC}"/>
                </a:ext>
              </a:extLst>
            </p:cNvPr>
            <p:cNvSpPr/>
            <p:nvPr/>
          </p:nvSpPr>
          <p:spPr bwMode="auto">
            <a:xfrm>
              <a:off x="8916988" y="37861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2 h 4"/>
                <a:gd name="T4" fmla="*/ 0 w 3"/>
                <a:gd name="T5" fmla="*/ 4 h 4"/>
                <a:gd name="T6" fmla="*/ 3 w 3"/>
                <a:gd name="T7" fmla="*/ 2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ísļïḓe">
              <a:extLst>
                <a:ext uri="{FF2B5EF4-FFF2-40B4-BE49-F238E27FC236}">
                  <a16:creationId xmlns:a16="http://schemas.microsoft.com/office/drawing/2014/main" id="{E1A59F45-537F-4690-A822-0EB2180571BA}"/>
                </a:ext>
              </a:extLst>
            </p:cNvPr>
            <p:cNvSpPr/>
            <p:nvPr/>
          </p:nvSpPr>
          <p:spPr bwMode="auto">
            <a:xfrm>
              <a:off x="8918576" y="3771901"/>
              <a:ext cx="4763" cy="17463"/>
            </a:xfrm>
            <a:custGeom>
              <a:avLst/>
              <a:gdLst>
                <a:gd name="T0" fmla="*/ 1 w 3"/>
                <a:gd name="T1" fmla="*/ 0 h 10"/>
                <a:gd name="T2" fmla="*/ 0 w 3"/>
                <a:gd name="T3" fmla="*/ 1 h 10"/>
                <a:gd name="T4" fmla="*/ 0 w 3"/>
                <a:gd name="T5" fmla="*/ 2 h 10"/>
                <a:gd name="T6" fmla="*/ 2 w 3"/>
                <a:gd name="T7" fmla="*/ 1 h 10"/>
                <a:gd name="T8" fmla="*/ 2 w 3"/>
                <a:gd name="T9" fmla="*/ 1 h 10"/>
                <a:gd name="T10" fmla="*/ 2 w 3"/>
                <a:gd name="T11" fmla="*/ 1 h 10"/>
                <a:gd name="T12" fmla="*/ 0 w 3"/>
                <a:gd name="T13" fmla="*/ 2 h 10"/>
                <a:gd name="T14" fmla="*/ 0 w 3"/>
                <a:gd name="T15" fmla="*/ 10 h 10"/>
                <a:gd name="T16" fmla="*/ 2 w 3"/>
                <a:gd name="T17" fmla="*/ 8 h 10"/>
                <a:gd name="T18" fmla="*/ 2 w 3"/>
                <a:gd name="T19" fmla="*/ 1 h 10"/>
                <a:gd name="T20" fmla="*/ 1 w 3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0" y="10"/>
                    <a:pt x="1" y="9"/>
                    <a:pt x="2" y="8"/>
                  </a:cubicBezTo>
                  <a:cubicBezTo>
                    <a:pt x="3" y="5"/>
                    <a:pt x="3" y="2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solidFill>
              <a:srgbClr val="3F4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ïśľidé">
              <a:extLst>
                <a:ext uri="{FF2B5EF4-FFF2-40B4-BE49-F238E27FC236}">
                  <a16:creationId xmlns:a16="http://schemas.microsoft.com/office/drawing/2014/main" id="{61829BA9-A290-4FE8-AF1B-150EB7E6D59B}"/>
                </a:ext>
              </a:extLst>
            </p:cNvPr>
            <p:cNvSpPr/>
            <p:nvPr/>
          </p:nvSpPr>
          <p:spPr bwMode="auto">
            <a:xfrm>
              <a:off x="8901113" y="3789363"/>
              <a:ext cx="20638" cy="92075"/>
            </a:xfrm>
            <a:custGeom>
              <a:avLst/>
              <a:gdLst>
                <a:gd name="T0" fmla="*/ 12 w 12"/>
                <a:gd name="T1" fmla="*/ 0 h 51"/>
                <a:gd name="T2" fmla="*/ 9 w 12"/>
                <a:gd name="T3" fmla="*/ 2 h 51"/>
                <a:gd name="T4" fmla="*/ 0 w 12"/>
                <a:gd name="T5" fmla="*/ 45 h 51"/>
                <a:gd name="T6" fmla="*/ 2 w 12"/>
                <a:gd name="T7" fmla="*/ 51 h 51"/>
                <a:gd name="T8" fmla="*/ 12 w 12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1">
                  <a:moveTo>
                    <a:pt x="12" y="0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7" y="13"/>
                    <a:pt x="4" y="30"/>
                    <a:pt x="0" y="45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6" y="32"/>
                    <a:pt x="11" y="11"/>
                    <a:pt x="12" y="0"/>
                  </a:cubicBezTo>
                </a:path>
              </a:pathLst>
            </a:custGeom>
            <a:solidFill>
              <a:srgbClr val="C79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iṩḻiḋè">
              <a:extLst>
                <a:ext uri="{FF2B5EF4-FFF2-40B4-BE49-F238E27FC236}">
                  <a16:creationId xmlns:a16="http://schemas.microsoft.com/office/drawing/2014/main" id="{DB71F634-5F99-4C3E-9568-0037C5A11BC9}"/>
                </a:ext>
              </a:extLst>
            </p:cNvPr>
            <p:cNvSpPr/>
            <p:nvPr/>
          </p:nvSpPr>
          <p:spPr bwMode="auto">
            <a:xfrm>
              <a:off x="8867776" y="3773488"/>
              <a:ext cx="53975" cy="214313"/>
            </a:xfrm>
            <a:custGeom>
              <a:avLst/>
              <a:gdLst>
                <a:gd name="T0" fmla="*/ 18 w 30"/>
                <a:gd name="T1" fmla="*/ 54 h 119"/>
                <a:gd name="T2" fmla="*/ 4 w 30"/>
                <a:gd name="T3" fmla="*/ 106 h 119"/>
                <a:gd name="T4" fmla="*/ 0 w 30"/>
                <a:gd name="T5" fmla="*/ 119 h 119"/>
                <a:gd name="T6" fmla="*/ 7 w 30"/>
                <a:gd name="T7" fmla="*/ 109 h 119"/>
                <a:gd name="T8" fmla="*/ 8 w 30"/>
                <a:gd name="T9" fmla="*/ 106 h 119"/>
                <a:gd name="T10" fmla="*/ 20 w 30"/>
                <a:gd name="T11" fmla="*/ 60 h 119"/>
                <a:gd name="T12" fmla="*/ 18 w 30"/>
                <a:gd name="T13" fmla="*/ 54 h 119"/>
                <a:gd name="T14" fmla="*/ 30 w 30"/>
                <a:gd name="T15" fmla="*/ 0 h 119"/>
                <a:gd name="T16" fmla="*/ 28 w 30"/>
                <a:gd name="T17" fmla="*/ 1 h 119"/>
                <a:gd name="T18" fmla="*/ 28 w 30"/>
                <a:gd name="T19" fmla="*/ 1 h 119"/>
                <a:gd name="T20" fmla="*/ 30 w 30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19">
                  <a:moveTo>
                    <a:pt x="18" y="54"/>
                  </a:moveTo>
                  <a:cubicBezTo>
                    <a:pt x="11" y="81"/>
                    <a:pt x="4" y="106"/>
                    <a:pt x="4" y="106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" y="116"/>
                    <a:pt x="4" y="112"/>
                    <a:pt x="7" y="109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6"/>
                    <a:pt x="14" y="84"/>
                    <a:pt x="20" y="60"/>
                  </a:cubicBezTo>
                  <a:cubicBezTo>
                    <a:pt x="19" y="58"/>
                    <a:pt x="18" y="56"/>
                    <a:pt x="18" y="54"/>
                  </a:cubicBezTo>
                  <a:moveTo>
                    <a:pt x="30" y="0"/>
                  </a:moveTo>
                  <a:cubicBezTo>
                    <a:pt x="30" y="0"/>
                    <a:pt x="29" y="0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0"/>
                    <a:pt x="30" y="0"/>
                  </a:cubicBezTo>
                </a:path>
              </a:pathLst>
            </a:custGeom>
            <a:solidFill>
              <a:srgbClr val="B2B1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i$ļîdê">
              <a:extLst>
                <a:ext uri="{FF2B5EF4-FFF2-40B4-BE49-F238E27FC236}">
                  <a16:creationId xmlns:a16="http://schemas.microsoft.com/office/drawing/2014/main" id="{0E6643ED-9879-47CB-9E25-1A15069BAB12}"/>
                </a:ext>
              </a:extLst>
            </p:cNvPr>
            <p:cNvSpPr/>
            <p:nvPr/>
          </p:nvSpPr>
          <p:spPr bwMode="auto">
            <a:xfrm>
              <a:off x="8696326" y="3767138"/>
              <a:ext cx="222250" cy="315913"/>
            </a:xfrm>
            <a:custGeom>
              <a:avLst/>
              <a:gdLst>
                <a:gd name="T0" fmla="*/ 122 w 123"/>
                <a:gd name="T1" fmla="*/ 0 h 175"/>
                <a:gd name="T2" fmla="*/ 75 w 123"/>
                <a:gd name="T3" fmla="*/ 36 h 175"/>
                <a:gd name="T4" fmla="*/ 69 w 123"/>
                <a:gd name="T5" fmla="*/ 59 h 175"/>
                <a:gd name="T6" fmla="*/ 9 w 123"/>
                <a:gd name="T7" fmla="*/ 145 h 175"/>
                <a:gd name="T8" fmla="*/ 0 w 123"/>
                <a:gd name="T9" fmla="*/ 175 h 175"/>
                <a:gd name="T10" fmla="*/ 85 w 123"/>
                <a:gd name="T11" fmla="*/ 132 h 175"/>
                <a:gd name="T12" fmla="*/ 95 w 123"/>
                <a:gd name="T13" fmla="*/ 122 h 175"/>
                <a:gd name="T14" fmla="*/ 99 w 123"/>
                <a:gd name="T15" fmla="*/ 109 h 175"/>
                <a:gd name="T16" fmla="*/ 113 w 123"/>
                <a:gd name="T17" fmla="*/ 57 h 175"/>
                <a:gd name="T18" fmla="*/ 122 w 123"/>
                <a:gd name="T19" fmla="*/ 14 h 175"/>
                <a:gd name="T20" fmla="*/ 123 w 123"/>
                <a:gd name="T21" fmla="*/ 12 h 175"/>
                <a:gd name="T22" fmla="*/ 123 w 123"/>
                <a:gd name="T23" fmla="*/ 12 h 175"/>
                <a:gd name="T24" fmla="*/ 123 w 123"/>
                <a:gd name="T25" fmla="*/ 4 h 175"/>
                <a:gd name="T26" fmla="*/ 123 w 123"/>
                <a:gd name="T27" fmla="*/ 4 h 175"/>
                <a:gd name="T28" fmla="*/ 123 w 123"/>
                <a:gd name="T29" fmla="*/ 3 h 175"/>
                <a:gd name="T30" fmla="*/ 123 w 123"/>
                <a:gd name="T31" fmla="*/ 1 h 175"/>
                <a:gd name="T32" fmla="*/ 122 w 123"/>
                <a:gd name="T3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175">
                  <a:moveTo>
                    <a:pt x="122" y="0"/>
                  </a:moveTo>
                  <a:cubicBezTo>
                    <a:pt x="117" y="0"/>
                    <a:pt x="96" y="18"/>
                    <a:pt x="75" y="36"/>
                  </a:cubicBezTo>
                  <a:cubicBezTo>
                    <a:pt x="73" y="44"/>
                    <a:pt x="72" y="51"/>
                    <a:pt x="69" y="59"/>
                  </a:cubicBezTo>
                  <a:cubicBezTo>
                    <a:pt x="58" y="93"/>
                    <a:pt x="37" y="123"/>
                    <a:pt x="9" y="14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1" y="173"/>
                    <a:pt x="62" y="156"/>
                    <a:pt x="85" y="132"/>
                  </a:cubicBezTo>
                  <a:cubicBezTo>
                    <a:pt x="88" y="129"/>
                    <a:pt x="91" y="125"/>
                    <a:pt x="95" y="122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6" y="84"/>
                    <a:pt x="113" y="57"/>
                  </a:cubicBezTo>
                  <a:cubicBezTo>
                    <a:pt x="117" y="42"/>
                    <a:pt x="120" y="25"/>
                    <a:pt x="122" y="14"/>
                  </a:cubicBezTo>
                  <a:cubicBezTo>
                    <a:pt x="122" y="14"/>
                    <a:pt x="122" y="13"/>
                    <a:pt x="123" y="12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9"/>
                    <a:pt x="123" y="6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2"/>
                    <a:pt x="123" y="1"/>
                    <a:pt x="123" y="1"/>
                  </a:cubicBezTo>
                  <a:cubicBezTo>
                    <a:pt x="123" y="1"/>
                    <a:pt x="122" y="0"/>
                    <a:pt x="122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íṣ1îďè">
              <a:extLst>
                <a:ext uri="{FF2B5EF4-FFF2-40B4-BE49-F238E27FC236}">
                  <a16:creationId xmlns:a16="http://schemas.microsoft.com/office/drawing/2014/main" id="{6DD815A1-1D2A-4A43-B13A-0E9E9D7DCD20}"/>
                </a:ext>
              </a:extLst>
            </p:cNvPr>
            <p:cNvSpPr/>
            <p:nvPr/>
          </p:nvSpPr>
          <p:spPr bwMode="auto">
            <a:xfrm>
              <a:off x="8904288" y="3297238"/>
              <a:ext cx="241300" cy="349250"/>
            </a:xfrm>
            <a:custGeom>
              <a:avLst/>
              <a:gdLst>
                <a:gd name="T0" fmla="*/ 6 w 134"/>
                <a:gd name="T1" fmla="*/ 0 h 194"/>
                <a:gd name="T2" fmla="*/ 0 w 134"/>
                <a:gd name="T3" fmla="*/ 0 h 194"/>
                <a:gd name="T4" fmla="*/ 122 w 134"/>
                <a:gd name="T5" fmla="*/ 128 h 194"/>
                <a:gd name="T6" fmla="*/ 110 w 134"/>
                <a:gd name="T7" fmla="*/ 183 h 194"/>
                <a:gd name="T8" fmla="*/ 116 w 134"/>
                <a:gd name="T9" fmla="*/ 194 h 194"/>
                <a:gd name="T10" fmla="*/ 134 w 134"/>
                <a:gd name="T11" fmla="*/ 128 h 194"/>
                <a:gd name="T12" fmla="*/ 6 w 134"/>
                <a:gd name="T1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94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68" y="3"/>
                    <a:pt x="122" y="59"/>
                    <a:pt x="122" y="128"/>
                  </a:cubicBezTo>
                  <a:cubicBezTo>
                    <a:pt x="122" y="148"/>
                    <a:pt x="118" y="166"/>
                    <a:pt x="110" y="183"/>
                  </a:cubicBezTo>
                  <a:cubicBezTo>
                    <a:pt x="112" y="187"/>
                    <a:pt x="113" y="191"/>
                    <a:pt x="116" y="194"/>
                  </a:cubicBezTo>
                  <a:cubicBezTo>
                    <a:pt x="127" y="175"/>
                    <a:pt x="134" y="152"/>
                    <a:pt x="134" y="128"/>
                  </a:cubicBezTo>
                  <a:cubicBezTo>
                    <a:pt x="134" y="57"/>
                    <a:pt x="77" y="0"/>
                    <a:pt x="6" y="0"/>
                  </a:cubicBezTo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îş1îḓé">
              <a:extLst>
                <a:ext uri="{FF2B5EF4-FFF2-40B4-BE49-F238E27FC236}">
                  <a16:creationId xmlns:a16="http://schemas.microsoft.com/office/drawing/2014/main" id="{B5F2E28C-A743-40FD-BB29-7E6148A229FA}"/>
                </a:ext>
              </a:extLst>
            </p:cNvPr>
            <p:cNvSpPr/>
            <p:nvPr/>
          </p:nvSpPr>
          <p:spPr bwMode="auto">
            <a:xfrm>
              <a:off x="8904288" y="3757613"/>
              <a:ext cx="19050" cy="1588"/>
            </a:xfrm>
            <a:custGeom>
              <a:avLst/>
              <a:gdLst>
                <a:gd name="T0" fmla="*/ 10 w 11"/>
                <a:gd name="T1" fmla="*/ 0 h 1"/>
                <a:gd name="T2" fmla="*/ 0 w 11"/>
                <a:gd name="T3" fmla="*/ 1 h 1"/>
                <a:gd name="T4" fmla="*/ 6 w 11"/>
                <a:gd name="T5" fmla="*/ 1 h 1"/>
                <a:gd name="T6" fmla="*/ 11 w 11"/>
                <a:gd name="T7" fmla="*/ 1 h 1"/>
                <a:gd name="T8" fmla="*/ 10 w 1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">
                  <a:moveTo>
                    <a:pt x="10" y="0"/>
                  </a:moveTo>
                  <a:cubicBezTo>
                    <a:pt x="7" y="0"/>
                    <a:pt x="3" y="1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8" y="1"/>
                    <a:pt x="9" y="1"/>
                    <a:pt x="11" y="1"/>
                  </a:cubicBezTo>
                  <a:cubicBezTo>
                    <a:pt x="10" y="1"/>
                    <a:pt x="10" y="0"/>
                    <a:pt x="10" y="0"/>
                  </a:cubicBezTo>
                </a:path>
              </a:pathLst>
            </a:custGeom>
            <a:solidFill>
              <a:srgbClr val="3F4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îšliḋe">
              <a:extLst>
                <a:ext uri="{FF2B5EF4-FFF2-40B4-BE49-F238E27FC236}">
                  <a16:creationId xmlns:a16="http://schemas.microsoft.com/office/drawing/2014/main" id="{A3B7C19F-F86F-4C89-9784-4FC077E8BC53}"/>
                </a:ext>
              </a:extLst>
            </p:cNvPr>
            <p:cNvSpPr/>
            <p:nvPr/>
          </p:nvSpPr>
          <p:spPr bwMode="auto">
            <a:xfrm>
              <a:off x="8921751" y="3627438"/>
              <a:ext cx="190500" cy="131763"/>
            </a:xfrm>
            <a:custGeom>
              <a:avLst/>
              <a:gdLst>
                <a:gd name="T0" fmla="*/ 100 w 106"/>
                <a:gd name="T1" fmla="*/ 0 h 73"/>
                <a:gd name="T2" fmla="*/ 0 w 106"/>
                <a:gd name="T3" fmla="*/ 72 h 73"/>
                <a:gd name="T4" fmla="*/ 1 w 106"/>
                <a:gd name="T5" fmla="*/ 73 h 73"/>
                <a:gd name="T6" fmla="*/ 21 w 106"/>
                <a:gd name="T7" fmla="*/ 71 h 73"/>
                <a:gd name="T8" fmla="*/ 24 w 106"/>
                <a:gd name="T9" fmla="*/ 68 h 73"/>
                <a:gd name="T10" fmla="*/ 26 w 106"/>
                <a:gd name="T11" fmla="*/ 69 h 73"/>
                <a:gd name="T12" fmla="*/ 106 w 106"/>
                <a:gd name="T13" fmla="*/ 11 h 73"/>
                <a:gd name="T14" fmla="*/ 100 w 106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3">
                  <a:moveTo>
                    <a:pt x="100" y="0"/>
                  </a:moveTo>
                  <a:cubicBezTo>
                    <a:pt x="81" y="39"/>
                    <a:pt x="44" y="67"/>
                    <a:pt x="0" y="72"/>
                  </a:cubicBezTo>
                  <a:cubicBezTo>
                    <a:pt x="0" y="72"/>
                    <a:pt x="0" y="73"/>
                    <a:pt x="1" y="73"/>
                  </a:cubicBezTo>
                  <a:cubicBezTo>
                    <a:pt x="8" y="73"/>
                    <a:pt x="15" y="72"/>
                    <a:pt x="21" y="71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60" y="61"/>
                    <a:pt x="88" y="40"/>
                    <a:pt x="106" y="11"/>
                  </a:cubicBezTo>
                  <a:cubicBezTo>
                    <a:pt x="103" y="8"/>
                    <a:pt x="102" y="4"/>
                    <a:pt x="100" y="0"/>
                  </a:cubicBezTo>
                </a:path>
              </a:pathLst>
            </a:custGeom>
            <a:solidFill>
              <a:srgbClr val="C79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îsḷîḍé">
              <a:extLst>
                <a:ext uri="{FF2B5EF4-FFF2-40B4-BE49-F238E27FC236}">
                  <a16:creationId xmlns:a16="http://schemas.microsoft.com/office/drawing/2014/main" id="{39E5BE5A-5A70-45AE-B3C1-849F14034B0D}"/>
                </a:ext>
              </a:extLst>
            </p:cNvPr>
            <p:cNvSpPr/>
            <p:nvPr/>
          </p:nvSpPr>
          <p:spPr bwMode="auto">
            <a:xfrm>
              <a:off x="8959851" y="3749676"/>
              <a:ext cx="9525" cy="4763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3 h 3"/>
                <a:gd name="T4" fmla="*/ 5 w 5"/>
                <a:gd name="T5" fmla="*/ 1 h 3"/>
                <a:gd name="T6" fmla="*/ 3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4" y="2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79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işḷïḋê">
              <a:extLst>
                <a:ext uri="{FF2B5EF4-FFF2-40B4-BE49-F238E27FC236}">
                  <a16:creationId xmlns:a16="http://schemas.microsoft.com/office/drawing/2014/main" id="{7D02E395-C7E2-4F85-9217-B45920792168}"/>
                </a:ext>
              </a:extLst>
            </p:cNvPr>
            <p:cNvSpPr/>
            <p:nvPr/>
          </p:nvSpPr>
          <p:spPr bwMode="auto">
            <a:xfrm>
              <a:off x="8691563" y="3297238"/>
              <a:ext cx="431800" cy="461963"/>
            </a:xfrm>
            <a:custGeom>
              <a:avLst/>
              <a:gdLst>
                <a:gd name="T0" fmla="*/ 112 w 240"/>
                <a:gd name="T1" fmla="*/ 0 h 256"/>
                <a:gd name="T2" fmla="*/ 0 w 240"/>
                <a:gd name="T3" fmla="*/ 67 h 256"/>
                <a:gd name="T4" fmla="*/ 94 w 240"/>
                <a:gd name="T5" fmla="*/ 241 h 256"/>
                <a:gd name="T6" fmla="*/ 89 w 240"/>
                <a:gd name="T7" fmla="*/ 254 h 256"/>
                <a:gd name="T8" fmla="*/ 112 w 240"/>
                <a:gd name="T9" fmla="*/ 256 h 256"/>
                <a:gd name="T10" fmla="*/ 118 w 240"/>
                <a:gd name="T11" fmla="*/ 256 h 256"/>
                <a:gd name="T12" fmla="*/ 128 w 240"/>
                <a:gd name="T13" fmla="*/ 255 h 256"/>
                <a:gd name="T14" fmla="*/ 228 w 240"/>
                <a:gd name="T15" fmla="*/ 183 h 256"/>
                <a:gd name="T16" fmla="*/ 240 w 240"/>
                <a:gd name="T17" fmla="*/ 128 h 256"/>
                <a:gd name="T18" fmla="*/ 118 w 240"/>
                <a:gd name="T19" fmla="*/ 0 h 256"/>
                <a:gd name="T20" fmla="*/ 112 w 240"/>
                <a:gd name="T2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256">
                  <a:moveTo>
                    <a:pt x="112" y="0"/>
                  </a:moveTo>
                  <a:cubicBezTo>
                    <a:pt x="63" y="0"/>
                    <a:pt x="21" y="27"/>
                    <a:pt x="0" y="67"/>
                  </a:cubicBezTo>
                  <a:cubicBezTo>
                    <a:pt x="23" y="136"/>
                    <a:pt x="104" y="218"/>
                    <a:pt x="94" y="241"/>
                  </a:cubicBezTo>
                  <a:cubicBezTo>
                    <a:pt x="92" y="245"/>
                    <a:pt x="91" y="249"/>
                    <a:pt x="89" y="254"/>
                  </a:cubicBezTo>
                  <a:cubicBezTo>
                    <a:pt x="97" y="255"/>
                    <a:pt x="104" y="256"/>
                    <a:pt x="112" y="256"/>
                  </a:cubicBezTo>
                  <a:cubicBezTo>
                    <a:pt x="114" y="256"/>
                    <a:pt x="116" y="256"/>
                    <a:pt x="118" y="256"/>
                  </a:cubicBezTo>
                  <a:cubicBezTo>
                    <a:pt x="121" y="256"/>
                    <a:pt x="125" y="255"/>
                    <a:pt x="128" y="255"/>
                  </a:cubicBezTo>
                  <a:cubicBezTo>
                    <a:pt x="172" y="250"/>
                    <a:pt x="209" y="222"/>
                    <a:pt x="228" y="183"/>
                  </a:cubicBezTo>
                  <a:cubicBezTo>
                    <a:pt x="236" y="166"/>
                    <a:pt x="240" y="148"/>
                    <a:pt x="240" y="128"/>
                  </a:cubicBezTo>
                  <a:cubicBezTo>
                    <a:pt x="240" y="59"/>
                    <a:pt x="186" y="3"/>
                    <a:pt x="118" y="0"/>
                  </a:cubicBezTo>
                  <a:cubicBezTo>
                    <a:pt x="116" y="0"/>
                    <a:pt x="114" y="0"/>
                    <a:pt x="112" y="0"/>
                  </a:cubicBezTo>
                </a:path>
              </a:pathLst>
            </a:custGeom>
            <a:solidFill>
              <a:srgbClr val="DE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ṧ1îḑe">
              <a:extLst>
                <a:ext uri="{FF2B5EF4-FFF2-40B4-BE49-F238E27FC236}">
                  <a16:creationId xmlns:a16="http://schemas.microsoft.com/office/drawing/2014/main" id="{B0286C27-FA92-487C-BE4E-8A7549ED0989}"/>
                </a:ext>
              </a:extLst>
            </p:cNvPr>
            <p:cNvSpPr/>
            <p:nvPr/>
          </p:nvSpPr>
          <p:spPr bwMode="auto">
            <a:xfrm>
              <a:off x="9345613" y="4114801"/>
              <a:ext cx="120650" cy="188913"/>
            </a:xfrm>
            <a:custGeom>
              <a:avLst/>
              <a:gdLst>
                <a:gd name="T0" fmla="*/ 24 w 67"/>
                <a:gd name="T1" fmla="*/ 0 h 105"/>
                <a:gd name="T2" fmla="*/ 0 w 67"/>
                <a:gd name="T3" fmla="*/ 104 h 105"/>
                <a:gd name="T4" fmla="*/ 14 w 67"/>
                <a:gd name="T5" fmla="*/ 105 h 105"/>
                <a:gd name="T6" fmla="*/ 28 w 67"/>
                <a:gd name="T7" fmla="*/ 104 h 105"/>
                <a:gd name="T8" fmla="*/ 67 w 67"/>
                <a:gd name="T9" fmla="*/ 60 h 105"/>
                <a:gd name="T10" fmla="*/ 24 w 67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05">
                  <a:moveTo>
                    <a:pt x="24" y="0"/>
                  </a:moveTo>
                  <a:cubicBezTo>
                    <a:pt x="19" y="31"/>
                    <a:pt x="10" y="67"/>
                    <a:pt x="0" y="104"/>
                  </a:cubicBezTo>
                  <a:cubicBezTo>
                    <a:pt x="5" y="104"/>
                    <a:pt x="9" y="105"/>
                    <a:pt x="14" y="105"/>
                  </a:cubicBezTo>
                  <a:cubicBezTo>
                    <a:pt x="19" y="105"/>
                    <a:pt x="23" y="104"/>
                    <a:pt x="28" y="104"/>
                  </a:cubicBezTo>
                  <a:cubicBezTo>
                    <a:pt x="44" y="91"/>
                    <a:pt x="57" y="76"/>
                    <a:pt x="67" y="60"/>
                  </a:cubicBezTo>
                  <a:cubicBezTo>
                    <a:pt x="52" y="41"/>
                    <a:pt x="37" y="21"/>
                    <a:pt x="24" y="0"/>
                  </a:cubicBezTo>
                </a:path>
              </a:pathLst>
            </a:custGeom>
            <a:solidFill>
              <a:srgbClr val="54C4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iṡľiḋe">
              <a:extLst>
                <a:ext uri="{FF2B5EF4-FFF2-40B4-BE49-F238E27FC236}">
                  <a16:creationId xmlns:a16="http://schemas.microsoft.com/office/drawing/2014/main" id="{088084C8-B9F3-442C-9689-D475005DBAA0}"/>
                </a:ext>
              </a:extLst>
            </p:cNvPr>
            <p:cNvSpPr/>
            <p:nvPr/>
          </p:nvSpPr>
          <p:spPr bwMode="auto">
            <a:xfrm>
              <a:off x="9421813" y="4235451"/>
              <a:ext cx="84138" cy="63500"/>
            </a:xfrm>
            <a:custGeom>
              <a:avLst/>
              <a:gdLst>
                <a:gd name="T0" fmla="*/ 30 w 47"/>
                <a:gd name="T1" fmla="*/ 0 h 35"/>
                <a:gd name="T2" fmla="*/ 0 w 47"/>
                <a:gd name="T3" fmla="*/ 35 h 35"/>
                <a:gd name="T4" fmla="*/ 47 w 47"/>
                <a:gd name="T5" fmla="*/ 20 h 35"/>
                <a:gd name="T6" fmla="*/ 30 w 47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5">
                  <a:moveTo>
                    <a:pt x="30" y="0"/>
                  </a:moveTo>
                  <a:cubicBezTo>
                    <a:pt x="22" y="12"/>
                    <a:pt x="12" y="24"/>
                    <a:pt x="0" y="35"/>
                  </a:cubicBezTo>
                  <a:cubicBezTo>
                    <a:pt x="16" y="32"/>
                    <a:pt x="32" y="27"/>
                    <a:pt x="47" y="20"/>
                  </a:cubicBezTo>
                  <a:cubicBezTo>
                    <a:pt x="42" y="13"/>
                    <a:pt x="36" y="7"/>
                    <a:pt x="30" y="0"/>
                  </a:cubicBezTo>
                </a:path>
              </a:pathLst>
            </a:custGeom>
            <a:solidFill>
              <a:srgbClr val="54C4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íṡļíḍè">
              <a:extLst>
                <a:ext uri="{FF2B5EF4-FFF2-40B4-BE49-F238E27FC236}">
                  <a16:creationId xmlns:a16="http://schemas.microsoft.com/office/drawing/2014/main" id="{5415D7CE-CC34-462C-A59E-CD84E1AEE575}"/>
                </a:ext>
              </a:extLst>
            </p:cNvPr>
            <p:cNvSpPr/>
            <p:nvPr/>
          </p:nvSpPr>
          <p:spPr bwMode="auto">
            <a:xfrm>
              <a:off x="9396413" y="4222751"/>
              <a:ext cx="79375" cy="79375"/>
            </a:xfrm>
            <a:custGeom>
              <a:avLst/>
              <a:gdLst>
                <a:gd name="T0" fmla="*/ 39 w 44"/>
                <a:gd name="T1" fmla="*/ 0 h 44"/>
                <a:gd name="T2" fmla="*/ 0 w 44"/>
                <a:gd name="T3" fmla="*/ 44 h 44"/>
                <a:gd name="T4" fmla="*/ 14 w 44"/>
                <a:gd name="T5" fmla="*/ 42 h 44"/>
                <a:gd name="T6" fmla="*/ 44 w 44"/>
                <a:gd name="T7" fmla="*/ 7 h 44"/>
                <a:gd name="T8" fmla="*/ 39 w 4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39" y="0"/>
                  </a:moveTo>
                  <a:cubicBezTo>
                    <a:pt x="29" y="16"/>
                    <a:pt x="16" y="31"/>
                    <a:pt x="0" y="44"/>
                  </a:cubicBezTo>
                  <a:cubicBezTo>
                    <a:pt x="5" y="44"/>
                    <a:pt x="9" y="43"/>
                    <a:pt x="14" y="42"/>
                  </a:cubicBezTo>
                  <a:cubicBezTo>
                    <a:pt x="26" y="31"/>
                    <a:pt x="36" y="19"/>
                    <a:pt x="44" y="7"/>
                  </a:cubicBezTo>
                  <a:cubicBezTo>
                    <a:pt x="43" y="4"/>
                    <a:pt x="41" y="2"/>
                    <a:pt x="39" y="0"/>
                  </a:cubicBezTo>
                </a:path>
              </a:pathLst>
            </a:custGeom>
            <a:solidFill>
              <a:srgbClr val="4B4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işḻíďê">
              <a:extLst>
                <a:ext uri="{FF2B5EF4-FFF2-40B4-BE49-F238E27FC236}">
                  <a16:creationId xmlns:a16="http://schemas.microsoft.com/office/drawing/2014/main" id="{C1EEBC1B-78D4-4C62-8C1E-CB585929891C}"/>
                </a:ext>
              </a:extLst>
            </p:cNvPr>
            <p:cNvSpPr/>
            <p:nvPr/>
          </p:nvSpPr>
          <p:spPr bwMode="auto">
            <a:xfrm>
              <a:off x="9037638" y="3754438"/>
              <a:ext cx="350838" cy="547688"/>
            </a:xfrm>
            <a:custGeom>
              <a:avLst/>
              <a:gdLst>
                <a:gd name="T0" fmla="*/ 46 w 195"/>
                <a:gd name="T1" fmla="*/ 0 h 304"/>
                <a:gd name="T2" fmla="*/ 40 w 195"/>
                <a:gd name="T3" fmla="*/ 20 h 304"/>
                <a:gd name="T4" fmla="*/ 0 w 195"/>
                <a:gd name="T5" fmla="*/ 70 h 304"/>
                <a:gd name="T6" fmla="*/ 22 w 195"/>
                <a:gd name="T7" fmla="*/ 177 h 304"/>
                <a:gd name="T8" fmla="*/ 32 w 195"/>
                <a:gd name="T9" fmla="*/ 206 h 304"/>
                <a:gd name="T10" fmla="*/ 77 w 195"/>
                <a:gd name="T11" fmla="*/ 155 h 304"/>
                <a:gd name="T12" fmla="*/ 130 w 195"/>
                <a:gd name="T13" fmla="*/ 116 h 304"/>
                <a:gd name="T14" fmla="*/ 135 w 195"/>
                <a:gd name="T15" fmla="*/ 115 h 304"/>
                <a:gd name="T16" fmla="*/ 153 w 195"/>
                <a:gd name="T17" fmla="*/ 301 h 304"/>
                <a:gd name="T18" fmla="*/ 171 w 195"/>
                <a:gd name="T19" fmla="*/ 304 h 304"/>
                <a:gd name="T20" fmla="*/ 195 w 195"/>
                <a:gd name="T21" fmla="*/ 200 h 304"/>
                <a:gd name="T22" fmla="*/ 164 w 195"/>
                <a:gd name="T23" fmla="*/ 94 h 304"/>
                <a:gd name="T24" fmla="*/ 164 w 195"/>
                <a:gd name="T25" fmla="*/ 77 h 304"/>
                <a:gd name="T26" fmla="*/ 151 w 195"/>
                <a:gd name="T27" fmla="*/ 63 h 304"/>
                <a:gd name="T28" fmla="*/ 144 w 195"/>
                <a:gd name="T29" fmla="*/ 56 h 304"/>
                <a:gd name="T30" fmla="*/ 83 w 195"/>
                <a:gd name="T31" fmla="*/ 16 h 304"/>
                <a:gd name="T32" fmla="*/ 46 w 195"/>
                <a:gd name="T3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" h="304">
                  <a:moveTo>
                    <a:pt x="46" y="0"/>
                  </a:moveTo>
                  <a:cubicBezTo>
                    <a:pt x="49" y="3"/>
                    <a:pt x="46" y="10"/>
                    <a:pt x="40" y="20"/>
                  </a:cubicBezTo>
                  <a:cubicBezTo>
                    <a:pt x="32" y="33"/>
                    <a:pt x="17" y="51"/>
                    <a:pt x="0" y="70"/>
                  </a:cubicBezTo>
                  <a:cubicBezTo>
                    <a:pt x="10" y="103"/>
                    <a:pt x="12" y="143"/>
                    <a:pt x="22" y="177"/>
                  </a:cubicBezTo>
                  <a:cubicBezTo>
                    <a:pt x="24" y="187"/>
                    <a:pt x="28" y="197"/>
                    <a:pt x="32" y="206"/>
                  </a:cubicBezTo>
                  <a:cubicBezTo>
                    <a:pt x="43" y="192"/>
                    <a:pt x="60" y="172"/>
                    <a:pt x="77" y="155"/>
                  </a:cubicBezTo>
                  <a:cubicBezTo>
                    <a:pt x="95" y="137"/>
                    <a:pt x="115" y="121"/>
                    <a:pt x="130" y="116"/>
                  </a:cubicBezTo>
                  <a:cubicBezTo>
                    <a:pt x="132" y="115"/>
                    <a:pt x="133" y="115"/>
                    <a:pt x="135" y="115"/>
                  </a:cubicBezTo>
                  <a:cubicBezTo>
                    <a:pt x="166" y="115"/>
                    <a:pt x="162" y="217"/>
                    <a:pt x="153" y="301"/>
                  </a:cubicBezTo>
                  <a:cubicBezTo>
                    <a:pt x="159" y="303"/>
                    <a:pt x="165" y="303"/>
                    <a:pt x="171" y="304"/>
                  </a:cubicBezTo>
                  <a:cubicBezTo>
                    <a:pt x="181" y="267"/>
                    <a:pt x="190" y="231"/>
                    <a:pt x="195" y="200"/>
                  </a:cubicBezTo>
                  <a:cubicBezTo>
                    <a:pt x="174" y="166"/>
                    <a:pt x="160" y="129"/>
                    <a:pt x="164" y="94"/>
                  </a:cubicBezTo>
                  <a:cubicBezTo>
                    <a:pt x="164" y="88"/>
                    <a:pt x="164" y="82"/>
                    <a:pt x="164" y="77"/>
                  </a:cubicBezTo>
                  <a:cubicBezTo>
                    <a:pt x="160" y="72"/>
                    <a:pt x="155" y="67"/>
                    <a:pt x="151" y="63"/>
                  </a:cubicBezTo>
                  <a:cubicBezTo>
                    <a:pt x="148" y="61"/>
                    <a:pt x="146" y="58"/>
                    <a:pt x="144" y="56"/>
                  </a:cubicBezTo>
                  <a:cubicBezTo>
                    <a:pt x="124" y="39"/>
                    <a:pt x="101" y="26"/>
                    <a:pt x="83" y="16"/>
                  </a:cubicBezTo>
                  <a:cubicBezTo>
                    <a:pt x="62" y="5"/>
                    <a:pt x="46" y="0"/>
                    <a:pt x="46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íṧ1íḑê">
              <a:extLst>
                <a:ext uri="{FF2B5EF4-FFF2-40B4-BE49-F238E27FC236}">
                  <a16:creationId xmlns:a16="http://schemas.microsoft.com/office/drawing/2014/main" id="{EE270AD8-FAD9-4A90-BF3A-FEE4478FC20E}"/>
                </a:ext>
              </a:extLst>
            </p:cNvPr>
            <p:cNvSpPr/>
            <p:nvPr/>
          </p:nvSpPr>
          <p:spPr bwMode="auto">
            <a:xfrm>
              <a:off x="9094788" y="4033838"/>
              <a:ext cx="80963" cy="92075"/>
            </a:xfrm>
            <a:custGeom>
              <a:avLst/>
              <a:gdLst>
                <a:gd name="T0" fmla="*/ 45 w 45"/>
                <a:gd name="T1" fmla="*/ 0 h 51"/>
                <a:gd name="T2" fmla="*/ 0 w 45"/>
                <a:gd name="T3" fmla="*/ 51 h 51"/>
                <a:gd name="T4" fmla="*/ 1 w 45"/>
                <a:gd name="T5" fmla="*/ 51 h 51"/>
                <a:gd name="T6" fmla="*/ 45 w 45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1">
                  <a:moveTo>
                    <a:pt x="45" y="0"/>
                  </a:moveTo>
                  <a:cubicBezTo>
                    <a:pt x="28" y="17"/>
                    <a:pt x="11" y="37"/>
                    <a:pt x="0" y="51"/>
                  </a:cubicBezTo>
                  <a:cubicBezTo>
                    <a:pt x="0" y="51"/>
                    <a:pt x="0" y="51"/>
                    <a:pt x="1" y="51"/>
                  </a:cubicBezTo>
                  <a:cubicBezTo>
                    <a:pt x="11" y="38"/>
                    <a:pt x="27" y="18"/>
                    <a:pt x="45" y="0"/>
                  </a:cubicBezTo>
                </a:path>
              </a:pathLst>
            </a:custGeom>
            <a:solidFill>
              <a:srgbClr val="464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îşḷíďe">
              <a:extLst>
                <a:ext uri="{FF2B5EF4-FFF2-40B4-BE49-F238E27FC236}">
                  <a16:creationId xmlns:a16="http://schemas.microsoft.com/office/drawing/2014/main" id="{8B0C08DB-C7DB-493D-8A34-E186F931083D}"/>
                </a:ext>
              </a:extLst>
            </p:cNvPr>
            <p:cNvSpPr/>
            <p:nvPr/>
          </p:nvSpPr>
          <p:spPr bwMode="auto">
            <a:xfrm>
              <a:off x="9096376" y="3962401"/>
              <a:ext cx="239713" cy="334963"/>
            </a:xfrm>
            <a:custGeom>
              <a:avLst/>
              <a:gdLst>
                <a:gd name="T0" fmla="*/ 102 w 133"/>
                <a:gd name="T1" fmla="*/ 0 h 186"/>
                <a:gd name="T2" fmla="*/ 97 w 133"/>
                <a:gd name="T3" fmla="*/ 1 h 186"/>
                <a:gd name="T4" fmla="*/ 44 w 133"/>
                <a:gd name="T5" fmla="*/ 40 h 186"/>
                <a:gd name="T6" fmla="*/ 0 w 133"/>
                <a:gd name="T7" fmla="*/ 91 h 186"/>
                <a:gd name="T8" fmla="*/ 83 w 133"/>
                <a:gd name="T9" fmla="*/ 175 h 186"/>
                <a:gd name="T10" fmla="*/ 120 w 133"/>
                <a:gd name="T11" fmla="*/ 186 h 186"/>
                <a:gd name="T12" fmla="*/ 102 w 133"/>
                <a:gd name="T1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86">
                  <a:moveTo>
                    <a:pt x="102" y="0"/>
                  </a:moveTo>
                  <a:cubicBezTo>
                    <a:pt x="100" y="0"/>
                    <a:pt x="99" y="0"/>
                    <a:pt x="97" y="1"/>
                  </a:cubicBezTo>
                  <a:cubicBezTo>
                    <a:pt x="82" y="6"/>
                    <a:pt x="62" y="22"/>
                    <a:pt x="44" y="40"/>
                  </a:cubicBezTo>
                  <a:cubicBezTo>
                    <a:pt x="26" y="58"/>
                    <a:pt x="10" y="78"/>
                    <a:pt x="0" y="91"/>
                  </a:cubicBezTo>
                  <a:cubicBezTo>
                    <a:pt x="17" y="128"/>
                    <a:pt x="46" y="157"/>
                    <a:pt x="83" y="175"/>
                  </a:cubicBezTo>
                  <a:cubicBezTo>
                    <a:pt x="95" y="180"/>
                    <a:pt x="107" y="184"/>
                    <a:pt x="120" y="186"/>
                  </a:cubicBezTo>
                  <a:cubicBezTo>
                    <a:pt x="129" y="102"/>
                    <a:pt x="133" y="0"/>
                    <a:pt x="102" y="0"/>
                  </a:cubicBezTo>
                </a:path>
              </a:pathLst>
            </a:custGeom>
            <a:solidFill>
              <a:srgbClr val="4E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sliḋê">
              <a:extLst>
                <a:ext uri="{FF2B5EF4-FFF2-40B4-BE49-F238E27FC236}">
                  <a16:creationId xmlns:a16="http://schemas.microsoft.com/office/drawing/2014/main" id="{D4B4CAF8-DB21-4851-89A2-AF267D93A610}"/>
                </a:ext>
              </a:extLst>
            </p:cNvPr>
            <p:cNvSpPr/>
            <p:nvPr/>
          </p:nvSpPr>
          <p:spPr bwMode="auto">
            <a:xfrm>
              <a:off x="8491538" y="3195638"/>
              <a:ext cx="1020763" cy="1109663"/>
            </a:xfrm>
            <a:custGeom>
              <a:avLst/>
              <a:gdLst>
                <a:gd name="T0" fmla="*/ 209 w 567"/>
                <a:gd name="T1" fmla="*/ 294 h 617"/>
                <a:gd name="T2" fmla="*/ 187 w 567"/>
                <a:gd name="T3" fmla="*/ 373 h 617"/>
                <a:gd name="T4" fmla="*/ 80 w 567"/>
                <a:gd name="T5" fmla="*/ 484 h 617"/>
                <a:gd name="T6" fmla="*/ 203 w 567"/>
                <a:gd name="T7" fmla="*/ 446 h 617"/>
                <a:gd name="T8" fmla="*/ 272 w 567"/>
                <a:gd name="T9" fmla="*/ 325 h 617"/>
                <a:gd name="T10" fmla="*/ 329 w 567"/>
                <a:gd name="T11" fmla="*/ 484 h 617"/>
                <a:gd name="T12" fmla="*/ 423 w 567"/>
                <a:gd name="T13" fmla="*/ 597 h 617"/>
                <a:gd name="T14" fmla="*/ 567 w 567"/>
                <a:gd name="T15" fmla="*/ 594 h 617"/>
                <a:gd name="T16" fmla="*/ 475 w 567"/>
                <a:gd name="T17" fmla="*/ 413 h 617"/>
                <a:gd name="T18" fmla="*/ 475 w 567"/>
                <a:gd name="T19" fmla="*/ 242 h 617"/>
                <a:gd name="T20" fmla="*/ 382 w 567"/>
                <a:gd name="T21" fmla="*/ 34 h 617"/>
                <a:gd name="T22" fmla="*/ 279 w 567"/>
                <a:gd name="T23" fmla="*/ 6 h 617"/>
                <a:gd name="T24" fmla="*/ 176 w 567"/>
                <a:gd name="T25" fmla="*/ 21 h 617"/>
                <a:gd name="T26" fmla="*/ 209 w 567"/>
                <a:gd name="T27" fmla="*/ 294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7" h="617">
                  <a:moveTo>
                    <a:pt x="209" y="294"/>
                  </a:moveTo>
                  <a:cubicBezTo>
                    <a:pt x="198" y="319"/>
                    <a:pt x="196" y="347"/>
                    <a:pt x="187" y="373"/>
                  </a:cubicBezTo>
                  <a:cubicBezTo>
                    <a:pt x="171" y="424"/>
                    <a:pt x="130" y="467"/>
                    <a:pt x="80" y="484"/>
                  </a:cubicBezTo>
                  <a:cubicBezTo>
                    <a:pt x="122" y="500"/>
                    <a:pt x="171" y="480"/>
                    <a:pt x="203" y="446"/>
                  </a:cubicBezTo>
                  <a:cubicBezTo>
                    <a:pt x="235" y="413"/>
                    <a:pt x="254" y="368"/>
                    <a:pt x="272" y="325"/>
                  </a:cubicBezTo>
                  <a:cubicBezTo>
                    <a:pt x="319" y="356"/>
                    <a:pt x="313" y="428"/>
                    <a:pt x="329" y="484"/>
                  </a:cubicBezTo>
                  <a:cubicBezTo>
                    <a:pt x="342" y="534"/>
                    <a:pt x="377" y="575"/>
                    <a:pt x="423" y="597"/>
                  </a:cubicBezTo>
                  <a:cubicBezTo>
                    <a:pt x="469" y="617"/>
                    <a:pt x="522" y="616"/>
                    <a:pt x="567" y="594"/>
                  </a:cubicBezTo>
                  <a:cubicBezTo>
                    <a:pt x="524" y="542"/>
                    <a:pt x="467" y="482"/>
                    <a:pt x="475" y="413"/>
                  </a:cubicBezTo>
                  <a:cubicBezTo>
                    <a:pt x="481" y="356"/>
                    <a:pt x="472" y="299"/>
                    <a:pt x="475" y="242"/>
                  </a:cubicBezTo>
                  <a:cubicBezTo>
                    <a:pt x="479" y="162"/>
                    <a:pt x="439" y="85"/>
                    <a:pt x="382" y="34"/>
                  </a:cubicBezTo>
                  <a:cubicBezTo>
                    <a:pt x="349" y="4"/>
                    <a:pt x="296" y="0"/>
                    <a:pt x="279" y="6"/>
                  </a:cubicBezTo>
                  <a:cubicBezTo>
                    <a:pt x="246" y="18"/>
                    <a:pt x="210" y="13"/>
                    <a:pt x="176" y="21"/>
                  </a:cubicBezTo>
                  <a:cubicBezTo>
                    <a:pt x="0" y="63"/>
                    <a:pt x="226" y="257"/>
                    <a:pt x="209" y="294"/>
                  </a:cubicBezTo>
                  <a:close/>
                </a:path>
              </a:pathLst>
            </a:custGeom>
            <a:solidFill>
              <a:srgbClr val="FC6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78" name="组合 2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1E6E1-5D79-4CEE-B5CD-187743E5CF5C}"/>
              </a:ext>
            </a:extLst>
          </p:cNvPr>
          <p:cNvGrpSpPr/>
          <p:nvPr/>
        </p:nvGrpSpPr>
        <p:grpSpPr>
          <a:xfrm>
            <a:off x="6466478" y="2049804"/>
            <a:ext cx="1908203" cy="1207553"/>
            <a:chOff x="3732213" y="2008188"/>
            <a:chExt cx="4722813" cy="2846388"/>
          </a:xfrm>
        </p:grpSpPr>
        <p:sp>
          <p:nvSpPr>
            <p:cNvPr id="279" name="ïṩḻîde">
              <a:extLst>
                <a:ext uri="{FF2B5EF4-FFF2-40B4-BE49-F238E27FC236}">
                  <a16:creationId xmlns:a16="http://schemas.microsoft.com/office/drawing/2014/main" id="{AF056BA5-1247-42D8-A98E-A056DA350B6A}"/>
                </a:ext>
              </a:extLst>
            </p:cNvPr>
            <p:cNvSpPr/>
            <p:nvPr/>
          </p:nvSpPr>
          <p:spPr bwMode="auto">
            <a:xfrm>
              <a:off x="4700588" y="2008188"/>
              <a:ext cx="227013" cy="347663"/>
            </a:xfrm>
            <a:custGeom>
              <a:avLst/>
              <a:gdLst>
                <a:gd name="T0" fmla="*/ 4 w 4"/>
                <a:gd name="T1" fmla="*/ 5 h 6"/>
                <a:gd name="T2" fmla="*/ 3 w 4"/>
                <a:gd name="T3" fmla="*/ 6 h 6"/>
                <a:gd name="T4" fmla="*/ 1 w 4"/>
                <a:gd name="T5" fmla="*/ 6 h 6"/>
                <a:gd name="T6" fmla="*/ 0 w 4"/>
                <a:gd name="T7" fmla="*/ 5 h 6"/>
                <a:gd name="T8" fmla="*/ 0 w 4"/>
                <a:gd name="T9" fmla="*/ 2 h 6"/>
                <a:gd name="T10" fmla="*/ 1 w 4"/>
                <a:gd name="T11" fmla="*/ 0 h 6"/>
                <a:gd name="T12" fmla="*/ 3 w 4"/>
                <a:gd name="T13" fmla="*/ 0 h 6"/>
                <a:gd name="T14" fmla="*/ 4 w 4"/>
                <a:gd name="T15" fmla="*/ 2 h 6"/>
                <a:gd name="T16" fmla="*/ 4 w 4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4" y="5"/>
                    <a:pt x="3" y="6"/>
                    <a:pt x="3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1"/>
                    <a:pt x="4" y="2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ṧľiḑè">
              <a:extLst>
                <a:ext uri="{FF2B5EF4-FFF2-40B4-BE49-F238E27FC236}">
                  <a16:creationId xmlns:a16="http://schemas.microsoft.com/office/drawing/2014/main" id="{1440D8D9-FF6A-4AC4-A60C-955E846800C2}"/>
                </a:ext>
              </a:extLst>
            </p:cNvPr>
            <p:cNvSpPr/>
            <p:nvPr/>
          </p:nvSpPr>
          <p:spPr bwMode="auto">
            <a:xfrm>
              <a:off x="4471988" y="2124076"/>
              <a:ext cx="682625" cy="406400"/>
            </a:xfrm>
            <a:custGeom>
              <a:avLst/>
              <a:gdLst>
                <a:gd name="T0" fmla="*/ 12 w 12"/>
                <a:gd name="T1" fmla="*/ 5 h 7"/>
                <a:gd name="T2" fmla="*/ 10 w 12"/>
                <a:gd name="T3" fmla="*/ 7 h 7"/>
                <a:gd name="T4" fmla="*/ 2 w 12"/>
                <a:gd name="T5" fmla="*/ 7 h 7"/>
                <a:gd name="T6" fmla="*/ 0 w 12"/>
                <a:gd name="T7" fmla="*/ 5 h 7"/>
                <a:gd name="T8" fmla="*/ 0 w 12"/>
                <a:gd name="T9" fmla="*/ 2 h 7"/>
                <a:gd name="T10" fmla="*/ 2 w 12"/>
                <a:gd name="T11" fmla="*/ 0 h 7"/>
                <a:gd name="T12" fmla="*/ 10 w 12"/>
                <a:gd name="T13" fmla="*/ 0 h 7"/>
                <a:gd name="T14" fmla="*/ 12 w 12"/>
                <a:gd name="T15" fmla="*/ 2 h 7"/>
                <a:gd name="T16" fmla="*/ 12 w 12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12" y="5"/>
                  </a:moveTo>
                  <a:cubicBezTo>
                    <a:pt x="12" y="6"/>
                    <a:pt x="11" y="7"/>
                    <a:pt x="1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lnTo>
                    <a:pt x="12" y="5"/>
                  </a:lnTo>
                  <a:close/>
                </a:path>
              </a:pathLst>
            </a:cu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ḻiḋê">
              <a:extLst>
                <a:ext uri="{FF2B5EF4-FFF2-40B4-BE49-F238E27FC236}">
                  <a16:creationId xmlns:a16="http://schemas.microsoft.com/office/drawing/2014/main" id="{736B7A22-2AEA-4948-B656-5F884B3613C9}"/>
                </a:ext>
              </a:extLst>
            </p:cNvPr>
            <p:cNvSpPr/>
            <p:nvPr/>
          </p:nvSpPr>
          <p:spPr bwMode="auto">
            <a:xfrm>
              <a:off x="7089775" y="2065338"/>
              <a:ext cx="682625" cy="465138"/>
            </a:xfrm>
            <a:custGeom>
              <a:avLst/>
              <a:gdLst>
                <a:gd name="T0" fmla="*/ 12 w 12"/>
                <a:gd name="T1" fmla="*/ 6 h 8"/>
                <a:gd name="T2" fmla="*/ 11 w 12"/>
                <a:gd name="T3" fmla="*/ 8 h 8"/>
                <a:gd name="T4" fmla="*/ 2 w 12"/>
                <a:gd name="T5" fmla="*/ 8 h 8"/>
                <a:gd name="T6" fmla="*/ 0 w 12"/>
                <a:gd name="T7" fmla="*/ 6 h 8"/>
                <a:gd name="T8" fmla="*/ 0 w 12"/>
                <a:gd name="T9" fmla="*/ 2 h 8"/>
                <a:gd name="T10" fmla="*/ 2 w 12"/>
                <a:gd name="T11" fmla="*/ 0 h 8"/>
                <a:gd name="T12" fmla="*/ 11 w 12"/>
                <a:gd name="T13" fmla="*/ 0 h 8"/>
                <a:gd name="T14" fmla="*/ 12 w 12"/>
                <a:gd name="T15" fmla="*/ 2 h 8"/>
                <a:gd name="T16" fmla="*/ 12 w 12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cubicBezTo>
                    <a:pt x="12" y="7"/>
                    <a:pt x="12" y="8"/>
                    <a:pt x="1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lnTo>
                    <a:pt x="12" y="6"/>
                  </a:lnTo>
                  <a:close/>
                </a:path>
              </a:pathLst>
            </a:cu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iṣḷíḍè">
              <a:extLst>
                <a:ext uri="{FF2B5EF4-FFF2-40B4-BE49-F238E27FC236}">
                  <a16:creationId xmlns:a16="http://schemas.microsoft.com/office/drawing/2014/main" id="{BE186B49-1C5C-4C26-8F65-A80965234829}"/>
                </a:ext>
              </a:extLst>
            </p:cNvPr>
            <p:cNvSpPr/>
            <p:nvPr/>
          </p:nvSpPr>
          <p:spPr bwMode="auto">
            <a:xfrm>
              <a:off x="4016375" y="2181226"/>
              <a:ext cx="4154488" cy="698500"/>
            </a:xfrm>
            <a:custGeom>
              <a:avLst/>
              <a:gdLst>
                <a:gd name="T0" fmla="*/ 73 w 73"/>
                <a:gd name="T1" fmla="*/ 8 h 12"/>
                <a:gd name="T2" fmla="*/ 66 w 73"/>
                <a:gd name="T3" fmla="*/ 0 h 12"/>
                <a:gd name="T4" fmla="*/ 8 w 73"/>
                <a:gd name="T5" fmla="*/ 0 h 12"/>
                <a:gd name="T6" fmla="*/ 0 w 73"/>
                <a:gd name="T7" fmla="*/ 8 h 12"/>
                <a:gd name="T8" fmla="*/ 0 w 73"/>
                <a:gd name="T9" fmla="*/ 12 h 12"/>
                <a:gd name="T10" fmla="*/ 73 w 73"/>
                <a:gd name="T11" fmla="*/ 12 h 12"/>
                <a:gd name="T12" fmla="*/ 73 w 73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73" y="8"/>
                  </a:moveTo>
                  <a:cubicBezTo>
                    <a:pt x="73" y="4"/>
                    <a:pt x="70" y="0"/>
                    <a:pt x="6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73" y="8"/>
                  </a:lnTo>
                  <a:close/>
                </a:path>
              </a:pathLst>
            </a:cu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ísľîḓè">
              <a:extLst>
                <a:ext uri="{FF2B5EF4-FFF2-40B4-BE49-F238E27FC236}">
                  <a16:creationId xmlns:a16="http://schemas.microsoft.com/office/drawing/2014/main" id="{BC1BCD8B-9E00-43EA-8EBC-CE842A5A1CBD}"/>
                </a:ext>
              </a:extLst>
            </p:cNvPr>
            <p:cNvSpPr/>
            <p:nvPr/>
          </p:nvSpPr>
          <p:spPr bwMode="auto">
            <a:xfrm>
              <a:off x="4016375" y="4564063"/>
              <a:ext cx="4154488" cy="290513"/>
            </a:xfrm>
            <a:custGeom>
              <a:avLst/>
              <a:gdLst>
                <a:gd name="T0" fmla="*/ 7 w 73"/>
                <a:gd name="T1" fmla="*/ 5 h 5"/>
                <a:gd name="T2" fmla="*/ 65 w 73"/>
                <a:gd name="T3" fmla="*/ 5 h 5"/>
                <a:gd name="T4" fmla="*/ 73 w 73"/>
                <a:gd name="T5" fmla="*/ 0 h 5"/>
                <a:gd name="T6" fmla="*/ 0 w 73"/>
                <a:gd name="T7" fmla="*/ 0 h 5"/>
                <a:gd name="T8" fmla="*/ 7 w 7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">
                  <a:moveTo>
                    <a:pt x="7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9" y="5"/>
                    <a:pt x="71" y="3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4" y="5"/>
                    <a:pt x="7" y="5"/>
                  </a:cubicBezTo>
                  <a:close/>
                </a:path>
              </a:pathLst>
            </a:cu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işḷiḑè">
              <a:extLst>
                <a:ext uri="{FF2B5EF4-FFF2-40B4-BE49-F238E27FC236}">
                  <a16:creationId xmlns:a16="http://schemas.microsoft.com/office/drawing/2014/main" id="{DE973FA5-B76C-4E4E-88D5-773BC5DAD5D9}"/>
                </a:ext>
              </a:extLst>
            </p:cNvPr>
            <p:cNvSpPr/>
            <p:nvPr/>
          </p:nvSpPr>
          <p:spPr bwMode="auto">
            <a:xfrm>
              <a:off x="4016375" y="2879726"/>
              <a:ext cx="4154488" cy="1684338"/>
            </a:xfrm>
            <a:custGeom>
              <a:avLst/>
              <a:gdLst>
                <a:gd name="T0" fmla="*/ 73 w 73"/>
                <a:gd name="T1" fmla="*/ 0 h 29"/>
                <a:gd name="T2" fmla="*/ 0 w 73"/>
                <a:gd name="T3" fmla="*/ 0 h 29"/>
                <a:gd name="T4" fmla="*/ 0 w 73"/>
                <a:gd name="T5" fmla="*/ 26 h 29"/>
                <a:gd name="T6" fmla="*/ 0 w 73"/>
                <a:gd name="T7" fmla="*/ 29 h 29"/>
                <a:gd name="T8" fmla="*/ 73 w 73"/>
                <a:gd name="T9" fmla="*/ 29 h 29"/>
                <a:gd name="T10" fmla="*/ 73 w 73"/>
                <a:gd name="T11" fmla="*/ 26 h 29"/>
                <a:gd name="T12" fmla="*/ 73 w 73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9">
                  <a:moveTo>
                    <a:pt x="7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8"/>
                    <a:pt x="0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8"/>
                    <a:pt x="73" y="27"/>
                    <a:pt x="73" y="26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iŝļiḍé">
              <a:extLst>
                <a:ext uri="{FF2B5EF4-FFF2-40B4-BE49-F238E27FC236}">
                  <a16:creationId xmlns:a16="http://schemas.microsoft.com/office/drawing/2014/main" id="{EE2653A5-B350-4096-8347-CDDE079F331A}"/>
                </a:ext>
              </a:extLst>
            </p:cNvPr>
            <p:cNvSpPr/>
            <p:nvPr/>
          </p:nvSpPr>
          <p:spPr bwMode="auto">
            <a:xfrm>
              <a:off x="6975475" y="2355851"/>
              <a:ext cx="854075" cy="581025"/>
            </a:xfrm>
            <a:custGeom>
              <a:avLst/>
              <a:gdLst>
                <a:gd name="T0" fmla="*/ 15 w 15"/>
                <a:gd name="T1" fmla="*/ 3 h 10"/>
                <a:gd name="T2" fmla="*/ 12 w 15"/>
                <a:gd name="T3" fmla="*/ 0 h 10"/>
                <a:gd name="T4" fmla="*/ 4 w 15"/>
                <a:gd name="T5" fmla="*/ 0 h 10"/>
                <a:gd name="T6" fmla="*/ 0 w 15"/>
                <a:gd name="T7" fmla="*/ 3 h 10"/>
                <a:gd name="T8" fmla="*/ 0 w 15"/>
                <a:gd name="T9" fmla="*/ 7 h 10"/>
                <a:gd name="T10" fmla="*/ 4 w 15"/>
                <a:gd name="T11" fmla="*/ 10 h 10"/>
                <a:gd name="T12" fmla="*/ 12 w 15"/>
                <a:gd name="T13" fmla="*/ 10 h 10"/>
                <a:gd name="T14" fmla="*/ 15 w 15"/>
                <a:gd name="T15" fmla="*/ 7 h 10"/>
                <a:gd name="T16" fmla="*/ 15 w 1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0">
                  <a:moveTo>
                    <a:pt x="15" y="3"/>
                  </a:moveTo>
                  <a:cubicBezTo>
                    <a:pt x="15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4" y="10"/>
                    <a:pt x="15" y="9"/>
                    <a:pt x="15" y="7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îṡlíḍé">
              <a:extLst>
                <a:ext uri="{FF2B5EF4-FFF2-40B4-BE49-F238E27FC236}">
                  <a16:creationId xmlns:a16="http://schemas.microsoft.com/office/drawing/2014/main" id="{92393B88-DC87-44E1-9745-AA28AF17B793}"/>
                </a:ext>
              </a:extLst>
            </p:cNvPr>
            <p:cNvSpPr/>
            <p:nvPr/>
          </p:nvSpPr>
          <p:spPr bwMode="auto">
            <a:xfrm>
              <a:off x="7032625" y="2355851"/>
              <a:ext cx="796925" cy="581025"/>
            </a:xfrm>
            <a:custGeom>
              <a:avLst/>
              <a:gdLst>
                <a:gd name="T0" fmla="*/ 13 w 14"/>
                <a:gd name="T1" fmla="*/ 7 h 10"/>
                <a:gd name="T2" fmla="*/ 11 w 14"/>
                <a:gd name="T3" fmla="*/ 9 h 10"/>
                <a:gd name="T4" fmla="*/ 3 w 14"/>
                <a:gd name="T5" fmla="*/ 9 h 10"/>
                <a:gd name="T6" fmla="*/ 0 w 14"/>
                <a:gd name="T7" fmla="*/ 7 h 10"/>
                <a:gd name="T8" fmla="*/ 0 w 14"/>
                <a:gd name="T9" fmla="*/ 3 h 10"/>
                <a:gd name="T10" fmla="*/ 3 w 14"/>
                <a:gd name="T11" fmla="*/ 1 h 10"/>
                <a:gd name="T12" fmla="*/ 11 w 14"/>
                <a:gd name="T13" fmla="*/ 1 h 10"/>
                <a:gd name="T14" fmla="*/ 13 w 14"/>
                <a:gd name="T15" fmla="*/ 3 h 10"/>
                <a:gd name="T16" fmla="*/ 13 w 14"/>
                <a:gd name="T17" fmla="*/ 7 h 10"/>
                <a:gd name="T18" fmla="*/ 14 w 14"/>
                <a:gd name="T19" fmla="*/ 3 h 10"/>
                <a:gd name="T20" fmla="*/ 11 w 14"/>
                <a:gd name="T21" fmla="*/ 0 h 10"/>
                <a:gd name="T22" fmla="*/ 3 w 14"/>
                <a:gd name="T23" fmla="*/ 0 h 10"/>
                <a:gd name="T24" fmla="*/ 0 w 14"/>
                <a:gd name="T25" fmla="*/ 3 h 10"/>
                <a:gd name="T26" fmla="*/ 0 w 14"/>
                <a:gd name="T27" fmla="*/ 7 h 10"/>
                <a:gd name="T28" fmla="*/ 3 w 14"/>
                <a:gd name="T29" fmla="*/ 10 h 10"/>
                <a:gd name="T30" fmla="*/ 11 w 14"/>
                <a:gd name="T31" fmla="*/ 10 h 10"/>
                <a:gd name="T32" fmla="*/ 14 w 14"/>
                <a:gd name="T33" fmla="*/ 7 h 10"/>
                <a:gd name="T34" fmla="*/ 14 w 14"/>
                <a:gd name="T3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0">
                  <a:moveTo>
                    <a:pt x="13" y="7"/>
                  </a:moveTo>
                  <a:cubicBezTo>
                    <a:pt x="13" y="8"/>
                    <a:pt x="12" y="9"/>
                    <a:pt x="11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2"/>
                    <a:pt x="13" y="3"/>
                  </a:cubicBezTo>
                  <a:lnTo>
                    <a:pt x="13" y="7"/>
                  </a:lnTo>
                  <a:close/>
                  <a:moveTo>
                    <a:pt x="14" y="3"/>
                  </a:moveTo>
                  <a:cubicBezTo>
                    <a:pt x="14" y="2"/>
                    <a:pt x="12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10"/>
                    <a:pt x="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4" y="8"/>
                    <a:pt x="14" y="7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iśḷídé">
              <a:extLst>
                <a:ext uri="{FF2B5EF4-FFF2-40B4-BE49-F238E27FC236}">
                  <a16:creationId xmlns:a16="http://schemas.microsoft.com/office/drawing/2014/main" id="{23C916BB-0287-4ABF-A5AD-92038C357849}"/>
                </a:ext>
              </a:extLst>
            </p:cNvPr>
            <p:cNvSpPr/>
            <p:nvPr/>
          </p:nvSpPr>
          <p:spPr bwMode="auto">
            <a:xfrm>
              <a:off x="3732213" y="2589213"/>
              <a:ext cx="341313" cy="34766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  <a:gd name="T10" fmla="*/ 3 w 6"/>
                <a:gd name="T11" fmla="*/ 1 h 6"/>
                <a:gd name="T12" fmla="*/ 1 w 6"/>
                <a:gd name="T13" fmla="*/ 3 h 6"/>
                <a:gd name="T14" fmla="*/ 3 w 6"/>
                <a:gd name="T15" fmla="*/ 4 h 6"/>
                <a:gd name="T16" fmla="*/ 5 w 6"/>
                <a:gd name="T17" fmla="*/ 3 h 6"/>
                <a:gd name="T18" fmla="*/ 3 w 6"/>
                <a:gd name="T1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6" y="4"/>
                    <a:pt x="5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lose/>
                  <a:moveTo>
                    <a:pt x="3" y="1"/>
                  </a:moveTo>
                  <a:cubicBezTo>
                    <a:pt x="2" y="1"/>
                    <a:pt x="1" y="2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iśḻîḋe">
              <a:extLst>
                <a:ext uri="{FF2B5EF4-FFF2-40B4-BE49-F238E27FC236}">
                  <a16:creationId xmlns:a16="http://schemas.microsoft.com/office/drawing/2014/main" id="{B9FB86FF-7BCB-42B3-9750-643C6AF301F5}"/>
                </a:ext>
              </a:extLst>
            </p:cNvPr>
            <p:cNvSpPr/>
            <p:nvPr/>
          </p:nvSpPr>
          <p:spPr bwMode="auto">
            <a:xfrm>
              <a:off x="8113713" y="2589213"/>
              <a:ext cx="341313" cy="34766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  <a:gd name="T10" fmla="*/ 3 w 6"/>
                <a:gd name="T11" fmla="*/ 1 h 6"/>
                <a:gd name="T12" fmla="*/ 1 w 6"/>
                <a:gd name="T13" fmla="*/ 3 h 6"/>
                <a:gd name="T14" fmla="*/ 3 w 6"/>
                <a:gd name="T15" fmla="*/ 4 h 6"/>
                <a:gd name="T16" fmla="*/ 5 w 6"/>
                <a:gd name="T17" fmla="*/ 3 h 6"/>
                <a:gd name="T18" fmla="*/ 3 w 6"/>
                <a:gd name="T1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6" y="4"/>
                    <a:pt x="5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lose/>
                  <a:moveTo>
                    <a:pt x="3" y="1"/>
                  </a:moveTo>
                  <a:cubicBezTo>
                    <a:pt x="2" y="1"/>
                    <a:pt x="1" y="2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îṩḻidé">
              <a:extLst>
                <a:ext uri="{FF2B5EF4-FFF2-40B4-BE49-F238E27FC236}">
                  <a16:creationId xmlns:a16="http://schemas.microsoft.com/office/drawing/2014/main" id="{6E6B4F1F-5534-4F71-A3F7-6610953577F1}"/>
                </a:ext>
              </a:extLst>
            </p:cNvPr>
            <p:cNvSpPr/>
            <p:nvPr/>
          </p:nvSpPr>
          <p:spPr bwMode="auto">
            <a:xfrm>
              <a:off x="6008688" y="4098926"/>
              <a:ext cx="625475" cy="639763"/>
            </a:xfrm>
            <a:prstGeom prst="ellipse">
              <a:avLst/>
            </a:pr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îṧḷídé">
              <a:extLst>
                <a:ext uri="{FF2B5EF4-FFF2-40B4-BE49-F238E27FC236}">
                  <a16:creationId xmlns:a16="http://schemas.microsoft.com/office/drawing/2014/main" id="{9F1B3671-64F8-42A7-8DA9-651389CA483C}"/>
                </a:ext>
              </a:extLst>
            </p:cNvPr>
            <p:cNvSpPr/>
            <p:nvPr/>
          </p:nvSpPr>
          <p:spPr bwMode="auto">
            <a:xfrm>
              <a:off x="6065838" y="4157663"/>
              <a:ext cx="511175" cy="522288"/>
            </a:xfrm>
            <a:prstGeom prst="ellipse">
              <a:avLst/>
            </a:pr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iš1iďe">
              <a:extLst>
                <a:ext uri="{FF2B5EF4-FFF2-40B4-BE49-F238E27FC236}">
                  <a16:creationId xmlns:a16="http://schemas.microsoft.com/office/drawing/2014/main" id="{DD1EBADE-F747-41CE-A58D-A29DE0ECC733}"/>
                </a:ext>
              </a:extLst>
            </p:cNvPr>
            <p:cNvSpPr/>
            <p:nvPr/>
          </p:nvSpPr>
          <p:spPr bwMode="auto">
            <a:xfrm>
              <a:off x="4529138" y="3576638"/>
              <a:ext cx="227013" cy="290513"/>
            </a:xfrm>
            <a:prstGeom prst="ellipse">
              <a:avLst/>
            </a:pr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ïSḷïḍé">
              <a:extLst>
                <a:ext uri="{FF2B5EF4-FFF2-40B4-BE49-F238E27FC236}">
                  <a16:creationId xmlns:a16="http://schemas.microsoft.com/office/drawing/2014/main" id="{D59BACB9-D839-45F7-90BC-D37A45881641}"/>
                </a:ext>
              </a:extLst>
            </p:cNvPr>
            <p:cNvSpPr/>
            <p:nvPr/>
          </p:nvSpPr>
          <p:spPr bwMode="auto">
            <a:xfrm>
              <a:off x="4586288" y="3633788"/>
              <a:ext cx="169863" cy="174625"/>
            </a:xfrm>
            <a:prstGeom prst="ellipse">
              <a:avLst/>
            </a:pr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îŝḷidè">
              <a:extLst>
                <a:ext uri="{FF2B5EF4-FFF2-40B4-BE49-F238E27FC236}">
                  <a16:creationId xmlns:a16="http://schemas.microsoft.com/office/drawing/2014/main" id="{DD12A406-B549-4BB1-84A5-8442B89BA603}"/>
                </a:ext>
              </a:extLst>
            </p:cNvPr>
            <p:cNvSpPr/>
            <p:nvPr/>
          </p:nvSpPr>
          <p:spPr bwMode="auto">
            <a:xfrm>
              <a:off x="4643438" y="2762251"/>
              <a:ext cx="2047875" cy="2092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íṩľîḑe">
              <a:extLst>
                <a:ext uri="{FF2B5EF4-FFF2-40B4-BE49-F238E27FC236}">
                  <a16:creationId xmlns:a16="http://schemas.microsoft.com/office/drawing/2014/main" id="{3AD87F1C-7001-4FBF-8A0E-662C0FC63836}"/>
                </a:ext>
              </a:extLst>
            </p:cNvPr>
            <p:cNvSpPr/>
            <p:nvPr/>
          </p:nvSpPr>
          <p:spPr bwMode="auto">
            <a:xfrm>
              <a:off x="4643438" y="2820988"/>
              <a:ext cx="2047875" cy="2033588"/>
            </a:xfrm>
            <a:prstGeom prst="ellipse">
              <a:avLst/>
            </a:pr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ïṩlîḓé">
              <a:extLst>
                <a:ext uri="{FF2B5EF4-FFF2-40B4-BE49-F238E27FC236}">
                  <a16:creationId xmlns:a16="http://schemas.microsoft.com/office/drawing/2014/main" id="{B6DCC8C6-1E78-4F3D-9C04-E4D09BDC0AED}"/>
                </a:ext>
              </a:extLst>
            </p:cNvPr>
            <p:cNvSpPr/>
            <p:nvPr/>
          </p:nvSpPr>
          <p:spPr bwMode="auto">
            <a:xfrm>
              <a:off x="4700588" y="2820988"/>
              <a:ext cx="1933575" cy="1976438"/>
            </a:xfrm>
            <a:custGeom>
              <a:avLst/>
              <a:gdLst>
                <a:gd name="T0" fmla="*/ 34 w 34"/>
                <a:gd name="T1" fmla="*/ 17 h 34"/>
                <a:gd name="T2" fmla="*/ 17 w 34"/>
                <a:gd name="T3" fmla="*/ 34 h 34"/>
                <a:gd name="T4" fmla="*/ 0 w 34"/>
                <a:gd name="T5" fmla="*/ 17 h 34"/>
                <a:gd name="T6" fmla="*/ 17 w 34"/>
                <a:gd name="T7" fmla="*/ 1 h 34"/>
                <a:gd name="T8" fmla="*/ 34 w 34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4" y="17"/>
                  </a:moveTo>
                  <a:cubicBezTo>
                    <a:pt x="34" y="27"/>
                    <a:pt x="26" y="34"/>
                    <a:pt x="17" y="34"/>
                  </a:cubicBez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7" y="1"/>
                  </a:cubicBezTo>
                  <a:cubicBezTo>
                    <a:pt x="26" y="1"/>
                    <a:pt x="34" y="8"/>
                    <a:pt x="34" y="17"/>
                  </a:cubicBezTo>
                  <a:close/>
                </a:path>
              </a:pathLst>
            </a:cu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ïṧ1iḍe">
              <a:extLst>
                <a:ext uri="{FF2B5EF4-FFF2-40B4-BE49-F238E27FC236}">
                  <a16:creationId xmlns:a16="http://schemas.microsoft.com/office/drawing/2014/main" id="{BD6D1ADA-01E5-4762-8194-01AF7D0D953F}"/>
                </a:ext>
              </a:extLst>
            </p:cNvPr>
            <p:cNvSpPr/>
            <p:nvPr/>
          </p:nvSpPr>
          <p:spPr bwMode="auto">
            <a:xfrm>
              <a:off x="4870450" y="2995613"/>
              <a:ext cx="1593850" cy="1684338"/>
            </a:xfrm>
            <a:prstGeom prst="ellipse">
              <a:avLst/>
            </a:pr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şlïḑe">
              <a:extLst>
                <a:ext uri="{FF2B5EF4-FFF2-40B4-BE49-F238E27FC236}">
                  <a16:creationId xmlns:a16="http://schemas.microsoft.com/office/drawing/2014/main" id="{07F62EF6-5AE6-4E71-B6E5-C2CABCE47AD7}"/>
                </a:ext>
              </a:extLst>
            </p:cNvPr>
            <p:cNvSpPr/>
            <p:nvPr/>
          </p:nvSpPr>
          <p:spPr bwMode="auto">
            <a:xfrm>
              <a:off x="5041900" y="3227388"/>
              <a:ext cx="1250950" cy="1220788"/>
            </a:xfrm>
            <a:prstGeom prst="ellipse">
              <a:avLst/>
            </a:prstGeom>
            <a:solidFill>
              <a:srgbClr val="56A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íṣ1íḑè">
              <a:extLst>
                <a:ext uri="{FF2B5EF4-FFF2-40B4-BE49-F238E27FC236}">
                  <a16:creationId xmlns:a16="http://schemas.microsoft.com/office/drawing/2014/main" id="{BED8D2B9-2C2F-4778-99FB-E74E49FB2AB5}"/>
                </a:ext>
              </a:extLst>
            </p:cNvPr>
            <p:cNvSpPr/>
            <p:nvPr/>
          </p:nvSpPr>
          <p:spPr bwMode="auto">
            <a:xfrm>
              <a:off x="5041900" y="2414588"/>
              <a:ext cx="341313" cy="406400"/>
            </a:xfrm>
            <a:prstGeom prst="ellipse">
              <a:avLst/>
            </a:pr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ïṩḷíďé">
              <a:extLst>
                <a:ext uri="{FF2B5EF4-FFF2-40B4-BE49-F238E27FC236}">
                  <a16:creationId xmlns:a16="http://schemas.microsoft.com/office/drawing/2014/main" id="{72812EE5-25B8-4F7A-B64E-84883B3E1757}"/>
                </a:ext>
              </a:extLst>
            </p:cNvPr>
            <p:cNvSpPr/>
            <p:nvPr/>
          </p:nvSpPr>
          <p:spPr bwMode="auto">
            <a:xfrm>
              <a:off x="5041900" y="2471738"/>
              <a:ext cx="341313" cy="290513"/>
            </a:xfrm>
            <a:custGeom>
              <a:avLst/>
              <a:gdLst>
                <a:gd name="T0" fmla="*/ 5 w 6"/>
                <a:gd name="T1" fmla="*/ 2 h 5"/>
                <a:gd name="T2" fmla="*/ 3 w 6"/>
                <a:gd name="T3" fmla="*/ 4 h 5"/>
                <a:gd name="T4" fmla="*/ 1 w 6"/>
                <a:gd name="T5" fmla="*/ 2 h 5"/>
                <a:gd name="T6" fmla="*/ 3 w 6"/>
                <a:gd name="T7" fmla="*/ 0 h 5"/>
                <a:gd name="T8" fmla="*/ 5 w 6"/>
                <a:gd name="T9" fmla="*/ 2 h 5"/>
                <a:gd name="T10" fmla="*/ 3 w 6"/>
                <a:gd name="T11" fmla="*/ 0 h 5"/>
                <a:gd name="T12" fmla="*/ 0 w 6"/>
                <a:gd name="T13" fmla="*/ 2 h 5"/>
                <a:gd name="T14" fmla="*/ 3 w 6"/>
                <a:gd name="T15" fmla="*/ 5 h 5"/>
                <a:gd name="T16" fmla="*/ 6 w 6"/>
                <a:gd name="T17" fmla="*/ 2 h 5"/>
                <a:gd name="T18" fmla="*/ 3 w 6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5" y="4"/>
                    <a:pt x="4" y="4"/>
                    <a:pt x="3" y="4"/>
                  </a:cubicBezTo>
                  <a:cubicBezTo>
                    <a:pt x="2" y="4"/>
                    <a:pt x="1" y="4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lose/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" y="5"/>
                    <a:pt x="6" y="4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D5D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iṩľiḍé">
              <a:extLst>
                <a:ext uri="{FF2B5EF4-FFF2-40B4-BE49-F238E27FC236}">
                  <a16:creationId xmlns:a16="http://schemas.microsoft.com/office/drawing/2014/main" id="{A1078DE1-E8AA-410D-A40E-BC974755EEC4}"/>
                </a:ext>
              </a:extLst>
            </p:cNvPr>
            <p:cNvSpPr/>
            <p:nvPr/>
          </p:nvSpPr>
          <p:spPr bwMode="auto">
            <a:xfrm>
              <a:off x="6634163" y="3111501"/>
              <a:ext cx="455613" cy="465138"/>
            </a:xfrm>
            <a:prstGeom prst="ellipse">
              <a:avLst/>
            </a:prstGeom>
            <a:solidFill>
              <a:srgbClr val="3F4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ïṩlidé">
              <a:extLst>
                <a:ext uri="{FF2B5EF4-FFF2-40B4-BE49-F238E27FC236}">
                  <a16:creationId xmlns:a16="http://schemas.microsoft.com/office/drawing/2014/main" id="{553DA97F-EBE5-4A4E-B051-A8B2615A8B83}"/>
                </a:ext>
              </a:extLst>
            </p:cNvPr>
            <p:cNvSpPr/>
            <p:nvPr/>
          </p:nvSpPr>
          <p:spPr bwMode="auto">
            <a:xfrm>
              <a:off x="6634163" y="3170238"/>
              <a:ext cx="398463" cy="406400"/>
            </a:xfrm>
            <a:custGeom>
              <a:avLst/>
              <a:gdLst>
                <a:gd name="T0" fmla="*/ 6 w 7"/>
                <a:gd name="T1" fmla="*/ 4 h 7"/>
                <a:gd name="T2" fmla="*/ 3 w 7"/>
                <a:gd name="T3" fmla="*/ 6 h 7"/>
                <a:gd name="T4" fmla="*/ 1 w 7"/>
                <a:gd name="T5" fmla="*/ 4 h 7"/>
                <a:gd name="T6" fmla="*/ 3 w 7"/>
                <a:gd name="T7" fmla="*/ 1 h 7"/>
                <a:gd name="T8" fmla="*/ 6 w 7"/>
                <a:gd name="T9" fmla="*/ 4 h 7"/>
                <a:gd name="T10" fmla="*/ 3 w 7"/>
                <a:gd name="T11" fmla="*/ 0 h 7"/>
                <a:gd name="T12" fmla="*/ 0 w 7"/>
                <a:gd name="T13" fmla="*/ 4 h 7"/>
                <a:gd name="T14" fmla="*/ 3 w 7"/>
                <a:gd name="T15" fmla="*/ 7 h 7"/>
                <a:gd name="T16" fmla="*/ 7 w 7"/>
                <a:gd name="T17" fmla="*/ 4 h 7"/>
                <a:gd name="T18" fmla="*/ 3 w 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6" y="5"/>
                    <a:pt x="5" y="6"/>
                    <a:pt x="3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1"/>
                    <a:pt x="6" y="2"/>
                    <a:pt x="6" y="4"/>
                  </a:cubicBezTo>
                  <a:close/>
                  <a:moveTo>
                    <a:pt x="3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5" y="7"/>
                    <a:pt x="7" y="5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íṡlîḓe">
              <a:extLst>
                <a:ext uri="{FF2B5EF4-FFF2-40B4-BE49-F238E27FC236}">
                  <a16:creationId xmlns:a16="http://schemas.microsoft.com/office/drawing/2014/main" id="{215B3EFC-074B-4ECF-A774-9724EB52BA4A}"/>
                </a:ext>
              </a:extLst>
            </p:cNvPr>
            <p:cNvSpPr/>
            <p:nvPr/>
          </p:nvSpPr>
          <p:spPr bwMode="auto">
            <a:xfrm>
              <a:off x="5154613" y="3286126"/>
              <a:ext cx="455613" cy="465138"/>
            </a:xfrm>
            <a:custGeom>
              <a:avLst/>
              <a:gdLst>
                <a:gd name="T0" fmla="*/ 6 w 8"/>
                <a:gd name="T1" fmla="*/ 5 h 8"/>
                <a:gd name="T2" fmla="*/ 8 w 8"/>
                <a:gd name="T3" fmla="*/ 4 h 8"/>
                <a:gd name="T4" fmla="*/ 8 w 8"/>
                <a:gd name="T5" fmla="*/ 0 h 8"/>
                <a:gd name="T6" fmla="*/ 4 w 8"/>
                <a:gd name="T7" fmla="*/ 2 h 8"/>
                <a:gd name="T8" fmla="*/ 0 w 8"/>
                <a:gd name="T9" fmla="*/ 6 h 8"/>
                <a:gd name="T10" fmla="*/ 4 w 8"/>
                <a:gd name="T11" fmla="*/ 8 h 8"/>
                <a:gd name="T12" fmla="*/ 6 w 8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6" y="5"/>
                  </a:moveTo>
                  <a:cubicBezTo>
                    <a:pt x="7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2" y="3"/>
                    <a:pt x="1" y="4"/>
                    <a:pt x="0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6"/>
                    <a:pt x="5" y="5"/>
                    <a:pt x="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iṣḻíḋê">
              <a:extLst>
                <a:ext uri="{FF2B5EF4-FFF2-40B4-BE49-F238E27FC236}">
                  <a16:creationId xmlns:a16="http://schemas.microsoft.com/office/drawing/2014/main" id="{1B4BB638-DF49-4B41-A403-D0CFCC1E4E8A}"/>
                </a:ext>
              </a:extLst>
            </p:cNvPr>
            <p:cNvSpPr/>
            <p:nvPr/>
          </p:nvSpPr>
          <p:spPr bwMode="auto">
            <a:xfrm>
              <a:off x="5667375" y="3925888"/>
              <a:ext cx="511175" cy="406400"/>
            </a:xfrm>
            <a:custGeom>
              <a:avLst/>
              <a:gdLst>
                <a:gd name="T0" fmla="*/ 9 w 9"/>
                <a:gd name="T1" fmla="*/ 1 h 7"/>
                <a:gd name="T2" fmla="*/ 5 w 9"/>
                <a:gd name="T3" fmla="*/ 0 h 7"/>
                <a:gd name="T4" fmla="*/ 3 w 9"/>
                <a:gd name="T5" fmla="*/ 3 h 7"/>
                <a:gd name="T6" fmla="*/ 0 w 9"/>
                <a:gd name="T7" fmla="*/ 4 h 7"/>
                <a:gd name="T8" fmla="*/ 1 w 9"/>
                <a:gd name="T9" fmla="*/ 7 h 7"/>
                <a:gd name="T10" fmla="*/ 5 w 9"/>
                <a:gd name="T11" fmla="*/ 6 h 7"/>
                <a:gd name="T12" fmla="*/ 9 w 9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">
                  <a:moveTo>
                    <a:pt x="9" y="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4" y="7"/>
                    <a:pt x="5" y="6"/>
                  </a:cubicBezTo>
                  <a:cubicBezTo>
                    <a:pt x="7" y="5"/>
                    <a:pt x="8" y="3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ïśḻïḑè">
              <a:extLst>
                <a:ext uri="{FF2B5EF4-FFF2-40B4-BE49-F238E27FC236}">
                  <a16:creationId xmlns:a16="http://schemas.microsoft.com/office/drawing/2014/main" id="{4564946D-5B20-4A18-B22D-6BED68458FE2}"/>
                </a:ext>
              </a:extLst>
            </p:cNvPr>
            <p:cNvSpPr/>
            <p:nvPr/>
          </p:nvSpPr>
          <p:spPr bwMode="auto">
            <a:xfrm>
              <a:off x="7488238" y="2530476"/>
              <a:ext cx="227013" cy="231775"/>
            </a:xfrm>
            <a:prstGeom prst="ellipse">
              <a:avLst/>
            </a:prstGeom>
            <a:solidFill>
              <a:srgbClr val="56A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125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636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15" grpId="0"/>
      <p:bldP spid="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C:\Users\Administrator\Desktop\新建文件夹\PNG\001.png">
            <a:extLst>
              <a:ext uri="{FF2B5EF4-FFF2-40B4-BE49-F238E27FC236}">
                <a16:creationId xmlns:a16="http://schemas.microsoft.com/office/drawing/2014/main" id="{C14829EF-4BD9-46D0-BA90-E35F0A916E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2975" y="1557338"/>
            <a:ext cx="2306638" cy="20097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988B450-12D3-404D-AC9E-BF28D12977C1}"/>
              </a:ext>
            </a:extLst>
          </p:cNvPr>
          <p:cNvGrpSpPr/>
          <p:nvPr/>
        </p:nvGrpSpPr>
        <p:grpSpPr>
          <a:xfrm>
            <a:off x="673327" y="1974850"/>
            <a:ext cx="2501900" cy="1107757"/>
            <a:chOff x="0" y="0"/>
            <a:chExt cx="3940" cy="1745"/>
          </a:xfrm>
        </p:grpSpPr>
        <p:sp>
          <p:nvSpPr>
            <p:cNvPr id="16" name="直接连接符 15">
              <a:extLst>
                <a:ext uri="{FF2B5EF4-FFF2-40B4-BE49-F238E27FC236}">
                  <a16:creationId xmlns:a16="http://schemas.microsoft.com/office/drawing/2014/main" id="{17F827C9-2076-4741-8F06-939E22E94DA9}"/>
                </a:ext>
              </a:extLst>
            </p:cNvPr>
            <p:cNvSpPr/>
            <p:nvPr/>
          </p:nvSpPr>
          <p:spPr>
            <a:xfrm>
              <a:off x="0" y="823"/>
              <a:ext cx="3507" cy="2"/>
            </a:xfrm>
            <a:prstGeom prst="line">
              <a:avLst/>
            </a:prstGeom>
            <a:ln w="38100" cap="flat" cmpd="sng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B1C273-D4C3-400A-A2CC-EAC33613E9CC}"/>
                </a:ext>
              </a:extLst>
            </p:cNvPr>
            <p:cNvSpPr txBox="1"/>
            <p:nvPr/>
          </p:nvSpPr>
          <p:spPr>
            <a:xfrm>
              <a:off x="842" y="0"/>
              <a:ext cx="282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十进制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10427AD-74F0-4CA8-B34F-ABB9490021A0}"/>
                </a:ext>
              </a:extLst>
            </p:cNvPr>
            <p:cNvSpPr txBox="1"/>
            <p:nvPr/>
          </p:nvSpPr>
          <p:spPr>
            <a:xfrm>
              <a:off x="1120" y="1018"/>
              <a:ext cx="282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输入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1F4381-7BB7-466E-AC1F-A1C9FB83FF8A}"/>
              </a:ext>
            </a:extLst>
          </p:cNvPr>
          <p:cNvGrpSpPr/>
          <p:nvPr/>
        </p:nvGrpSpPr>
        <p:grpSpPr>
          <a:xfrm>
            <a:off x="2811463" y="446088"/>
            <a:ext cx="3370262" cy="2151062"/>
            <a:chOff x="0" y="0"/>
            <a:chExt cx="5308" cy="3386"/>
          </a:xfrm>
        </p:grpSpPr>
        <p:sp>
          <p:nvSpPr>
            <p:cNvPr id="20" name="曲线 342">
              <a:extLst>
                <a:ext uri="{FF2B5EF4-FFF2-40B4-BE49-F238E27FC236}">
                  <a16:creationId xmlns:a16="http://schemas.microsoft.com/office/drawing/2014/main" id="{EE059014-0577-4F60-8887-749AF2904A4C}"/>
                </a:ext>
              </a:extLst>
            </p:cNvPr>
            <p:cNvSpPr/>
            <p:nvPr/>
          </p:nvSpPr>
          <p:spPr>
            <a:xfrm>
              <a:off x="136" y="862"/>
              <a:ext cx="5173" cy="2525"/>
            </a:xfrm>
            <a:custGeom>
              <a:avLst/>
              <a:gdLst/>
              <a:ahLst/>
              <a:cxnLst/>
              <a:rect l="0" t="0" r="0" b="0"/>
              <a:pathLst>
                <a:path w="21600" h="21600">
                  <a:moveTo>
                    <a:pt x="0" y="20590"/>
                  </a:moveTo>
                  <a:cubicBezTo>
                    <a:pt x="643" y="17509"/>
                    <a:pt x="1215" y="8455"/>
                    <a:pt x="4338" y="4997"/>
                  </a:cubicBezTo>
                  <a:cubicBezTo>
                    <a:pt x="7461" y="1540"/>
                    <a:pt x="12171" y="0"/>
                    <a:pt x="15624" y="3320"/>
                  </a:cubicBezTo>
                  <a:cubicBezTo>
                    <a:pt x="19077" y="6640"/>
                    <a:pt x="20631" y="17911"/>
                    <a:pt x="21600" y="21600"/>
                  </a:cubicBezTo>
                </a:path>
              </a:pathLst>
            </a:custGeom>
            <a:noFill/>
            <a:ln w="38100" cap="flat" cmpd="sng">
              <a:solidFill>
                <a:srgbClr val="FFC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8F8E536-28E7-4675-B473-D71962FF29BB}"/>
                </a:ext>
              </a:extLst>
            </p:cNvPr>
            <p:cNvSpPr txBox="1"/>
            <p:nvPr/>
          </p:nvSpPr>
          <p:spPr>
            <a:xfrm>
              <a:off x="0" y="682"/>
              <a:ext cx="80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转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0BD3505-6E27-4BAE-80D2-07AF2F1E0F96}"/>
                </a:ext>
              </a:extLst>
            </p:cNvPr>
            <p:cNvSpPr txBox="1"/>
            <p:nvPr/>
          </p:nvSpPr>
          <p:spPr>
            <a:xfrm>
              <a:off x="732" y="197"/>
              <a:ext cx="80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换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21EE431-3992-4EE4-B237-2879E31A0A7A}"/>
                </a:ext>
              </a:extLst>
            </p:cNvPr>
            <p:cNvSpPr txBox="1"/>
            <p:nvPr/>
          </p:nvSpPr>
          <p:spPr>
            <a:xfrm>
              <a:off x="1617" y="0"/>
              <a:ext cx="80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为</a:t>
              </a:r>
              <a:endParaRPr lang="zh-CN" altLang="en-US" dirty="0">
                <a:solidFill>
                  <a:srgbClr val="EF932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887F771-169B-41DB-B5D5-2A58127827D9}"/>
                </a:ext>
              </a:extLst>
            </p:cNvPr>
            <p:cNvSpPr txBox="1"/>
            <p:nvPr/>
          </p:nvSpPr>
          <p:spPr>
            <a:xfrm>
              <a:off x="2615" y="47"/>
              <a:ext cx="80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二</a:t>
              </a:r>
              <a:endParaRPr lang="zh-CN" altLang="en-US" dirty="0">
                <a:solidFill>
                  <a:srgbClr val="EF932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53F7715-B608-492E-BB56-B467655C4DD3}"/>
                </a:ext>
              </a:extLst>
            </p:cNvPr>
            <p:cNvSpPr txBox="1"/>
            <p:nvPr/>
          </p:nvSpPr>
          <p:spPr>
            <a:xfrm>
              <a:off x="3632" y="305"/>
              <a:ext cx="80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进</a:t>
              </a:r>
              <a:endParaRPr lang="zh-CN" altLang="en-US" dirty="0">
                <a:solidFill>
                  <a:srgbClr val="EF932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6BF407F-A760-42C3-9E42-1F8F7FB6CD3E}"/>
                </a:ext>
              </a:extLst>
            </p:cNvPr>
            <p:cNvSpPr txBox="1"/>
            <p:nvPr/>
          </p:nvSpPr>
          <p:spPr>
            <a:xfrm>
              <a:off x="4362" y="827"/>
              <a:ext cx="80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制</a:t>
              </a:r>
              <a:endParaRPr lang="zh-CN" altLang="en-US" dirty="0">
                <a:solidFill>
                  <a:srgbClr val="EF9322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654E633-23A8-46F2-ABA4-A615096B0492}"/>
              </a:ext>
            </a:extLst>
          </p:cNvPr>
          <p:cNvSpPr txBox="1"/>
          <p:nvPr/>
        </p:nvSpPr>
        <p:spPr>
          <a:xfrm>
            <a:off x="3808543" y="2037160"/>
            <a:ext cx="107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文泉驿微米黑" panose="020B0606030804020204" pitchFamily="34" charset="-122"/>
              </a:rPr>
              <a:t>二进制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302DC8-4973-49C8-89B1-5515300F31DD}"/>
              </a:ext>
            </a:extLst>
          </p:cNvPr>
          <p:cNvSpPr txBox="1"/>
          <p:nvPr/>
        </p:nvSpPr>
        <p:spPr>
          <a:xfrm>
            <a:off x="341088" y="463241"/>
            <a:ext cx="235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十进制整数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2F956-CDE9-4B52-9CFD-E280B1913DF7}"/>
              </a:ext>
            </a:extLst>
          </p:cNvPr>
          <p:cNvSpPr txBox="1"/>
          <p:nvPr/>
        </p:nvSpPr>
        <p:spPr>
          <a:xfrm>
            <a:off x="3529064" y="463241"/>
            <a:ext cx="163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二进制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D7A5355-6EA4-42DC-BB53-D4695F0C23BC}"/>
              </a:ext>
            </a:extLst>
          </p:cNvPr>
          <p:cNvSpPr/>
          <p:nvPr/>
        </p:nvSpPr>
        <p:spPr>
          <a:xfrm>
            <a:off x="2728687" y="706201"/>
            <a:ext cx="711199" cy="152045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63379D-9DFB-49EF-A40A-8A363964FDEF}"/>
              </a:ext>
            </a:extLst>
          </p:cNvPr>
          <p:cNvSpPr txBox="1"/>
          <p:nvPr/>
        </p:nvSpPr>
        <p:spPr>
          <a:xfrm>
            <a:off x="5871029" y="491053"/>
            <a:ext cx="3018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除</a:t>
            </a:r>
            <a:r>
              <a:rPr lang="en-US" altLang="zh-CN" sz="3200" dirty="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反向</a:t>
            </a:r>
            <a:r>
              <a:rPr lang="zh-CN" altLang="en-US" sz="3200" dirty="0">
                <a:solidFill>
                  <a:schemeClr val="accent6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取余</a:t>
            </a:r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法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243E2AA-5DA9-43C6-B4E6-33EF5E7FD881}"/>
              </a:ext>
            </a:extLst>
          </p:cNvPr>
          <p:cNvSpPr/>
          <p:nvPr/>
        </p:nvSpPr>
        <p:spPr>
          <a:xfrm>
            <a:off x="5058227" y="706200"/>
            <a:ext cx="711199" cy="152045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0DC18-691A-43EA-99EE-D6E73D8A7F5A}"/>
              </a:ext>
            </a:extLst>
          </p:cNvPr>
          <p:cNvSpPr txBox="1"/>
          <p:nvPr/>
        </p:nvSpPr>
        <p:spPr>
          <a:xfrm>
            <a:off x="544284" y="2299292"/>
            <a:ext cx="1299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除以</a:t>
            </a:r>
            <a:r>
              <a:rPr lang="en-US" altLang="zh-CN" sz="3200" dirty="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</a:t>
            </a:r>
            <a:endParaRPr lang="zh-CN" altLang="en-US" sz="3200" dirty="0">
              <a:solidFill>
                <a:srgbClr val="FF000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D4A841A-0050-428D-83E3-73E29011356B}"/>
              </a:ext>
            </a:extLst>
          </p:cNvPr>
          <p:cNvSpPr/>
          <p:nvPr/>
        </p:nvSpPr>
        <p:spPr>
          <a:xfrm rot="1877165">
            <a:off x="1810891" y="2752462"/>
            <a:ext cx="717003" cy="212503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4EC0E9-2E8F-4B15-BFD1-F974CE4D697E}"/>
              </a:ext>
            </a:extLst>
          </p:cNvPr>
          <p:cNvSpPr txBox="1"/>
          <p:nvPr/>
        </p:nvSpPr>
        <p:spPr>
          <a:xfrm>
            <a:off x="2539998" y="2825414"/>
            <a:ext cx="1299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余数</a:t>
            </a:r>
            <a:r>
              <a:rPr lang="en-US" altLang="zh-CN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</a:t>
            </a:r>
            <a:endParaRPr lang="zh-CN" altLang="en-US" sz="32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2CCD7C-F4AB-4C99-9303-429B68ED4451}"/>
              </a:ext>
            </a:extLst>
          </p:cNvPr>
          <p:cNvSpPr txBox="1"/>
          <p:nvPr/>
        </p:nvSpPr>
        <p:spPr>
          <a:xfrm>
            <a:off x="2598267" y="1819070"/>
            <a:ext cx="102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商数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DC681A-C1F3-4F4B-9768-17C8AA7AF105}"/>
              </a:ext>
            </a:extLst>
          </p:cNvPr>
          <p:cNvSpPr txBox="1"/>
          <p:nvPr/>
        </p:nvSpPr>
        <p:spPr>
          <a:xfrm>
            <a:off x="4083188" y="1855013"/>
            <a:ext cx="1186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除以</a:t>
            </a:r>
            <a:r>
              <a:rPr lang="en-US" altLang="zh-CN" sz="2800" dirty="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</a:t>
            </a:r>
            <a:endParaRPr lang="zh-CN" altLang="en-US" sz="2800" dirty="0">
              <a:solidFill>
                <a:srgbClr val="FF000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FAAEDE5-4463-46A7-8E36-7552793BCFA5}"/>
              </a:ext>
            </a:extLst>
          </p:cNvPr>
          <p:cNvCxnSpPr>
            <a:cxnSpLocks/>
          </p:cNvCxnSpPr>
          <p:nvPr/>
        </p:nvCxnSpPr>
        <p:spPr>
          <a:xfrm>
            <a:off x="1193798" y="1340099"/>
            <a:ext cx="0" cy="8954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017E261-DB5F-42C0-BB09-8FB8DD1CF60F}"/>
              </a:ext>
            </a:extLst>
          </p:cNvPr>
          <p:cNvCxnSpPr>
            <a:cxnSpLocks/>
          </p:cNvCxnSpPr>
          <p:nvPr/>
        </p:nvCxnSpPr>
        <p:spPr>
          <a:xfrm flipH="1" flipV="1">
            <a:off x="3619229" y="2092511"/>
            <a:ext cx="405209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EA82018-297D-4240-830E-FEEE84004465}"/>
              </a:ext>
            </a:extLst>
          </p:cNvPr>
          <p:cNvCxnSpPr>
            <a:cxnSpLocks/>
          </p:cNvCxnSpPr>
          <p:nvPr/>
        </p:nvCxnSpPr>
        <p:spPr>
          <a:xfrm flipH="1">
            <a:off x="6582571" y="1697576"/>
            <a:ext cx="426785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2FC757A-292D-480D-81F4-29E4C6FF9BFC}"/>
              </a:ext>
            </a:extLst>
          </p:cNvPr>
          <p:cNvSpPr txBox="1"/>
          <p:nvPr/>
        </p:nvSpPr>
        <p:spPr>
          <a:xfrm>
            <a:off x="7279275" y="1403889"/>
            <a:ext cx="1691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商数为</a:t>
            </a:r>
            <a:r>
              <a:rPr lang="en-US" altLang="zh-CN" sz="2800" dirty="0">
                <a:solidFill>
                  <a:srgbClr val="00B0F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</a:t>
            </a:r>
            <a:endParaRPr lang="zh-CN" altLang="en-US" sz="2800" dirty="0">
              <a:solidFill>
                <a:srgbClr val="00B0F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714F1D7-1079-49FA-A1C0-59913E67D27A}"/>
              </a:ext>
            </a:extLst>
          </p:cNvPr>
          <p:cNvSpPr/>
          <p:nvPr/>
        </p:nvSpPr>
        <p:spPr>
          <a:xfrm rot="20084129">
            <a:off x="1848634" y="2283884"/>
            <a:ext cx="717003" cy="212503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979B9C-9839-43B0-8B12-9374926857DC}"/>
              </a:ext>
            </a:extLst>
          </p:cNvPr>
          <p:cNvSpPr txBox="1"/>
          <p:nvPr/>
        </p:nvSpPr>
        <p:spPr>
          <a:xfrm>
            <a:off x="5536848" y="2405599"/>
            <a:ext cx="129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余数</a:t>
            </a:r>
            <a:r>
              <a:rPr lang="en-US" altLang="zh-CN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993245C-6D30-4BE7-BB42-75B18C02F7BF}"/>
              </a:ext>
            </a:extLst>
          </p:cNvPr>
          <p:cNvSpPr txBox="1"/>
          <p:nvPr/>
        </p:nvSpPr>
        <p:spPr>
          <a:xfrm>
            <a:off x="5536848" y="1403889"/>
            <a:ext cx="104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商数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4F6E43A-5788-42A7-BDCB-BB0578B19FA5}"/>
              </a:ext>
            </a:extLst>
          </p:cNvPr>
          <p:cNvSpPr/>
          <p:nvPr/>
        </p:nvSpPr>
        <p:spPr>
          <a:xfrm rot="19280073">
            <a:off x="5161920" y="1783094"/>
            <a:ext cx="450592" cy="165402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73E68318-040E-4605-9DE1-1B39E17A9424}"/>
              </a:ext>
            </a:extLst>
          </p:cNvPr>
          <p:cNvSpPr/>
          <p:nvPr/>
        </p:nvSpPr>
        <p:spPr>
          <a:xfrm rot="2228513">
            <a:off x="5170760" y="2442906"/>
            <a:ext cx="450592" cy="165402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BA6534-31D5-4C51-9A39-E50F2AE245CB}"/>
              </a:ext>
            </a:extLst>
          </p:cNvPr>
          <p:cNvSpPr txBox="1"/>
          <p:nvPr/>
        </p:nvSpPr>
        <p:spPr>
          <a:xfrm>
            <a:off x="2322310" y="3732255"/>
            <a:ext cx="2593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…</a:t>
            </a:r>
            <a:r>
              <a:rPr lang="zh-CN" altLang="en-US" sz="2800" dirty="0">
                <a:solidFill>
                  <a:srgbClr val="0070C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余数</a:t>
            </a:r>
            <a:r>
              <a:rPr lang="en-US" altLang="zh-CN" sz="2800" dirty="0">
                <a:solidFill>
                  <a:srgbClr val="0070C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 </a:t>
            </a:r>
            <a:r>
              <a:rPr lang="zh-CN" altLang="en-US" sz="2800" dirty="0">
                <a:solidFill>
                  <a:srgbClr val="0070C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余数</a:t>
            </a:r>
            <a:r>
              <a:rPr lang="en-US" altLang="zh-CN" sz="2800" dirty="0">
                <a:solidFill>
                  <a:srgbClr val="0070C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</a:t>
            </a:r>
            <a:endParaRPr lang="zh-CN" altLang="en-US" sz="2800" dirty="0">
              <a:solidFill>
                <a:srgbClr val="0070C0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3D9FACDD-5CF8-4BC9-8674-BCA8CC1663AD}"/>
              </a:ext>
            </a:extLst>
          </p:cNvPr>
          <p:cNvSpPr/>
          <p:nvPr/>
        </p:nvSpPr>
        <p:spPr>
          <a:xfrm>
            <a:off x="4981459" y="3993865"/>
            <a:ext cx="711199" cy="152045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3FA18CB-50CF-436E-8D04-EF7397D9E7B6}"/>
              </a:ext>
            </a:extLst>
          </p:cNvPr>
          <p:cNvSpPr txBox="1"/>
          <p:nvPr/>
        </p:nvSpPr>
        <p:spPr>
          <a:xfrm>
            <a:off x="5757970" y="3744583"/>
            <a:ext cx="960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>
                    <a:lumMod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结果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110A8C-0799-40BC-B1D2-2B88834B7FB6}"/>
              </a:ext>
            </a:extLst>
          </p:cNvPr>
          <p:cNvSpPr/>
          <p:nvPr/>
        </p:nvSpPr>
        <p:spPr>
          <a:xfrm>
            <a:off x="2598266" y="1787835"/>
            <a:ext cx="962213" cy="629855"/>
          </a:xfrm>
          <a:prstGeom prst="rect">
            <a:avLst/>
          </a:prstGeom>
          <a:noFill/>
          <a:ln w="38100">
            <a:solidFill>
              <a:srgbClr val="5FBD9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019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"/>
                            </p:stCondLst>
                            <p:childTnLst>
                              <p:par>
                                <p:cTn id="11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 animBg="1"/>
      <p:bldP spid="7" grpId="0"/>
      <p:bldP spid="9" grpId="0" animBg="1"/>
      <p:bldP spid="11" grpId="0"/>
      <p:bldP spid="12" grpId="0"/>
      <p:bldP spid="13" grpId="0"/>
      <p:bldP spid="21" grpId="0"/>
      <p:bldP spid="22" grpId="0" animBg="1"/>
      <p:bldP spid="23" grpId="0"/>
      <p:bldP spid="24" grpId="0"/>
      <p:bldP spid="25" grpId="0" animBg="1"/>
      <p:bldP spid="26" grpId="0" animBg="1"/>
      <p:bldP spid="28" grpId="0"/>
      <p:bldP spid="27" grpId="0" animBg="1"/>
      <p:bldP spid="29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27D24C-FD66-42C7-B4AD-01B0A914C05B}"/>
              </a:ext>
            </a:extLst>
          </p:cNvPr>
          <p:cNvSpPr txBox="1"/>
          <p:nvPr/>
        </p:nvSpPr>
        <p:spPr>
          <a:xfrm>
            <a:off x="362850" y="290009"/>
            <a:ext cx="515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将十进制数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19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转换成二进制数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84B501-C5E6-492B-8B97-15CCE1B44CE3}"/>
              </a:ext>
            </a:extLst>
          </p:cNvPr>
          <p:cNvSpPr txBox="1"/>
          <p:nvPr/>
        </p:nvSpPr>
        <p:spPr>
          <a:xfrm>
            <a:off x="2198911" y="1168756"/>
            <a:ext cx="74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19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F670D3B-4FC0-496F-B17A-075A9F4F588B}"/>
              </a:ext>
            </a:extLst>
          </p:cNvPr>
          <p:cNvGrpSpPr/>
          <p:nvPr/>
        </p:nvGrpSpPr>
        <p:grpSpPr>
          <a:xfrm>
            <a:off x="2075541" y="1328413"/>
            <a:ext cx="863599" cy="378077"/>
            <a:chOff x="3004456" y="1792867"/>
            <a:chExt cx="863599" cy="378077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6B93278-0FEE-4067-BF08-807B5411DEA5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1792867"/>
              <a:ext cx="0" cy="36356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6F3BCCD-C40E-4C97-A700-CDE0BE9961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2149526"/>
              <a:ext cx="863599" cy="2141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6BCDA7D-AC87-445E-BA70-4066C1ACA015}"/>
              </a:ext>
            </a:extLst>
          </p:cNvPr>
          <p:cNvSpPr txBox="1"/>
          <p:nvPr/>
        </p:nvSpPr>
        <p:spPr>
          <a:xfrm>
            <a:off x="2293253" y="1794281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9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C766B5-34BD-4C6A-86A0-DA5B46213F56}"/>
              </a:ext>
            </a:extLst>
          </p:cNvPr>
          <p:cNvSpPr txBox="1"/>
          <p:nvPr/>
        </p:nvSpPr>
        <p:spPr>
          <a:xfrm>
            <a:off x="1638291" y="1248584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E8ED667-CF5A-4423-A59B-198E8F9B64FF}"/>
              </a:ext>
            </a:extLst>
          </p:cNvPr>
          <p:cNvGrpSpPr/>
          <p:nvPr/>
        </p:nvGrpSpPr>
        <p:grpSpPr>
          <a:xfrm>
            <a:off x="2097310" y="1874110"/>
            <a:ext cx="863599" cy="378077"/>
            <a:chOff x="3004456" y="1792867"/>
            <a:chExt cx="863599" cy="37807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D932C51-0DDB-4AC4-8947-A443480384FB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1792867"/>
              <a:ext cx="0" cy="36356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EE7F148-9135-4ABC-8086-9040D2EB31B6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2149526"/>
              <a:ext cx="863599" cy="2141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A90A956-DB00-4746-81FE-5D23189AC7E8}"/>
              </a:ext>
            </a:extLst>
          </p:cNvPr>
          <p:cNvSpPr txBox="1"/>
          <p:nvPr/>
        </p:nvSpPr>
        <p:spPr>
          <a:xfrm>
            <a:off x="1647367" y="1794281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16E4B6-F8F9-46E2-99A1-ECAA943AC92C}"/>
              </a:ext>
            </a:extLst>
          </p:cNvPr>
          <p:cNvSpPr txBox="1"/>
          <p:nvPr/>
        </p:nvSpPr>
        <p:spPr>
          <a:xfrm>
            <a:off x="2293253" y="2347236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4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41FF4A-77D2-420A-9D64-0E83C924BBFB}"/>
              </a:ext>
            </a:extLst>
          </p:cNvPr>
          <p:cNvSpPr txBox="1"/>
          <p:nvPr/>
        </p:nvSpPr>
        <p:spPr>
          <a:xfrm>
            <a:off x="1633749" y="2347236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30609AA-38E5-41FC-9FBF-77CC824DF7B3}"/>
              </a:ext>
            </a:extLst>
          </p:cNvPr>
          <p:cNvSpPr txBox="1"/>
          <p:nvPr/>
        </p:nvSpPr>
        <p:spPr>
          <a:xfrm>
            <a:off x="2293253" y="2950879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2CAFF4F-2C2B-47EC-8303-24EB33E9FDF7}"/>
              </a:ext>
            </a:extLst>
          </p:cNvPr>
          <p:cNvSpPr txBox="1"/>
          <p:nvPr/>
        </p:nvSpPr>
        <p:spPr>
          <a:xfrm>
            <a:off x="1633749" y="2922668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C8B0169-77BA-4DAA-B151-7FA7F6B882C3}"/>
              </a:ext>
            </a:extLst>
          </p:cNvPr>
          <p:cNvSpPr txBox="1"/>
          <p:nvPr/>
        </p:nvSpPr>
        <p:spPr>
          <a:xfrm>
            <a:off x="2293253" y="3474099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DD08EF-7CA1-4810-B900-1CBD8F0EA3DF}"/>
              </a:ext>
            </a:extLst>
          </p:cNvPr>
          <p:cNvSpPr txBox="1"/>
          <p:nvPr/>
        </p:nvSpPr>
        <p:spPr>
          <a:xfrm>
            <a:off x="1630117" y="3498100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D40B8D-7DFA-4825-8CB2-7407E6CA1B2F}"/>
              </a:ext>
            </a:extLst>
          </p:cNvPr>
          <p:cNvSpPr txBox="1"/>
          <p:nvPr/>
        </p:nvSpPr>
        <p:spPr>
          <a:xfrm>
            <a:off x="2293253" y="4012539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0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4BA01D6-5DCE-45F2-B787-28A966E08202}"/>
              </a:ext>
            </a:extLst>
          </p:cNvPr>
          <p:cNvSpPr txBox="1"/>
          <p:nvPr/>
        </p:nvSpPr>
        <p:spPr>
          <a:xfrm>
            <a:off x="3341919" y="849040"/>
            <a:ext cx="93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余数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E7A499-15AE-40DA-9BA4-5C8141A0C4D0}"/>
              </a:ext>
            </a:extLst>
          </p:cNvPr>
          <p:cNvSpPr txBox="1"/>
          <p:nvPr/>
        </p:nvSpPr>
        <p:spPr>
          <a:xfrm>
            <a:off x="3454387" y="1248584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A6AA52-299C-4B56-A10E-5D297348BBC2}"/>
              </a:ext>
            </a:extLst>
          </p:cNvPr>
          <p:cNvSpPr txBox="1"/>
          <p:nvPr/>
        </p:nvSpPr>
        <p:spPr>
          <a:xfrm>
            <a:off x="3447138" y="1824016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AD82925-FE21-4891-A262-F3FFC919FC5C}"/>
              </a:ext>
            </a:extLst>
          </p:cNvPr>
          <p:cNvSpPr txBox="1"/>
          <p:nvPr/>
        </p:nvSpPr>
        <p:spPr>
          <a:xfrm>
            <a:off x="3447138" y="2378280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0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D1DCF4D-93CC-41AC-86BF-C1A8B8A44578}"/>
              </a:ext>
            </a:extLst>
          </p:cNvPr>
          <p:cNvSpPr txBox="1"/>
          <p:nvPr/>
        </p:nvSpPr>
        <p:spPr>
          <a:xfrm>
            <a:off x="3447138" y="2932544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0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3034A58-4BC9-4AE6-8CB5-97D6C32006BC}"/>
              </a:ext>
            </a:extLst>
          </p:cNvPr>
          <p:cNvSpPr txBox="1"/>
          <p:nvPr/>
        </p:nvSpPr>
        <p:spPr>
          <a:xfrm>
            <a:off x="3447138" y="3474099"/>
            <a:ext cx="42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F686E3B-2A42-4E58-9342-A21FF705DB30}"/>
              </a:ext>
            </a:extLst>
          </p:cNvPr>
          <p:cNvGrpSpPr/>
          <p:nvPr/>
        </p:nvGrpSpPr>
        <p:grpSpPr>
          <a:xfrm>
            <a:off x="2097310" y="2463703"/>
            <a:ext cx="863599" cy="378077"/>
            <a:chOff x="3004456" y="1792867"/>
            <a:chExt cx="863599" cy="378077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33467DD-6F17-4A40-B4AA-002FC4ED97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1792867"/>
              <a:ext cx="0" cy="36356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686247F-C9F3-44B3-BA4D-F87897FDF4BB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2149526"/>
              <a:ext cx="863599" cy="2141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7FF1DF1-050C-4ECA-A279-FA631AC93FAF}"/>
              </a:ext>
            </a:extLst>
          </p:cNvPr>
          <p:cNvGrpSpPr/>
          <p:nvPr/>
        </p:nvGrpSpPr>
        <p:grpSpPr>
          <a:xfrm>
            <a:off x="2058734" y="3017364"/>
            <a:ext cx="863599" cy="378077"/>
            <a:chOff x="3004456" y="1792867"/>
            <a:chExt cx="863599" cy="378077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5B5020E-5FD6-4CE4-B806-236752B7F76A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1792867"/>
              <a:ext cx="0" cy="36356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AA6E38D-3E72-4C0E-AC43-21B63913CC26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2149526"/>
              <a:ext cx="863599" cy="2141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4F34D-8A19-4E0D-9843-6F7F10B27E2A}"/>
              </a:ext>
            </a:extLst>
          </p:cNvPr>
          <p:cNvGrpSpPr/>
          <p:nvPr/>
        </p:nvGrpSpPr>
        <p:grpSpPr>
          <a:xfrm>
            <a:off x="2039696" y="3582167"/>
            <a:ext cx="863599" cy="378077"/>
            <a:chOff x="3004456" y="1792867"/>
            <a:chExt cx="863599" cy="37807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6DA2B69-6C57-432C-A7F5-B155FBD7CBD7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1792867"/>
              <a:ext cx="0" cy="363563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00867CB-5CDB-4AE9-863F-4382EE8D7E17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6" y="2149526"/>
              <a:ext cx="863599" cy="2141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箭头: 上 45">
            <a:extLst>
              <a:ext uri="{FF2B5EF4-FFF2-40B4-BE49-F238E27FC236}">
                <a16:creationId xmlns:a16="http://schemas.microsoft.com/office/drawing/2014/main" id="{BA1288CE-3A45-4B8B-8666-D7B5873BD69B}"/>
              </a:ext>
            </a:extLst>
          </p:cNvPr>
          <p:cNvSpPr/>
          <p:nvPr/>
        </p:nvSpPr>
        <p:spPr>
          <a:xfrm>
            <a:off x="4223652" y="1168756"/>
            <a:ext cx="275779" cy="3105393"/>
          </a:xfrm>
          <a:prstGeom prst="up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33545D9-FDB7-4B9F-B36A-165A990CF5A3}"/>
              </a:ext>
            </a:extLst>
          </p:cNvPr>
          <p:cNvSpPr txBox="1"/>
          <p:nvPr/>
        </p:nvSpPr>
        <p:spPr>
          <a:xfrm>
            <a:off x="5282302" y="1600143"/>
            <a:ext cx="276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(19)</a:t>
            </a:r>
            <a:r>
              <a:rPr lang="en-US" altLang="zh-CN" sz="1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10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=(10011)</a:t>
            </a:r>
            <a:r>
              <a:rPr lang="en-US" altLang="zh-CN" sz="1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B8B2A30-439C-4A96-9391-07491E80509D}"/>
              </a:ext>
            </a:extLst>
          </p:cNvPr>
          <p:cNvSpPr txBox="1"/>
          <p:nvPr/>
        </p:nvSpPr>
        <p:spPr>
          <a:xfrm>
            <a:off x="5377537" y="3677216"/>
            <a:ext cx="2531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 19D = 10011B</a:t>
            </a:r>
            <a:endParaRPr lang="zh-CN" altLang="en-US" sz="28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753DE6-D57C-4A30-98B6-277C5FAD329C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096000" y="2123363"/>
            <a:ext cx="0" cy="576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52DA9370-C0CE-4BCB-BE00-F393C72EF507}"/>
              </a:ext>
            </a:extLst>
          </p:cNvPr>
          <p:cNvSpPr txBox="1"/>
          <p:nvPr/>
        </p:nvSpPr>
        <p:spPr>
          <a:xfrm>
            <a:off x="5604783" y="2700234"/>
            <a:ext cx="98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十进制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48F23D0-BDFB-4547-8028-0A76B903C1AC}"/>
              </a:ext>
            </a:extLst>
          </p:cNvPr>
          <p:cNvCxnSpPr>
            <a:cxnSpLocks/>
          </p:cNvCxnSpPr>
          <p:nvPr/>
        </p:nvCxnSpPr>
        <p:spPr>
          <a:xfrm>
            <a:off x="7641772" y="2144581"/>
            <a:ext cx="0" cy="576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B1727482-87B6-4163-A19D-CF0ED3069F79}"/>
              </a:ext>
            </a:extLst>
          </p:cNvPr>
          <p:cNvSpPr txBox="1"/>
          <p:nvPr/>
        </p:nvSpPr>
        <p:spPr>
          <a:xfrm>
            <a:off x="7085266" y="2704825"/>
            <a:ext cx="98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二进制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F73FFCA-75E2-4593-BEB0-6825D56FB42D}"/>
              </a:ext>
            </a:extLst>
          </p:cNvPr>
          <p:cNvCxnSpPr>
            <a:cxnSpLocks/>
          </p:cNvCxnSpPr>
          <p:nvPr/>
        </p:nvCxnSpPr>
        <p:spPr>
          <a:xfrm flipV="1">
            <a:off x="6095999" y="3101274"/>
            <a:ext cx="0" cy="576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FD1795A-5C3D-4242-ACA5-D450C4BA5FEE}"/>
              </a:ext>
            </a:extLst>
          </p:cNvPr>
          <p:cNvCxnSpPr>
            <a:cxnSpLocks/>
          </p:cNvCxnSpPr>
          <p:nvPr/>
        </p:nvCxnSpPr>
        <p:spPr>
          <a:xfrm flipV="1">
            <a:off x="7663542" y="3101273"/>
            <a:ext cx="0" cy="576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70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122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8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 animBg="1"/>
      <p:bldP spid="47" grpId="0"/>
      <p:bldP spid="48" grpId="0"/>
      <p:bldP spid="51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C:\Users\Administrator\Desktop\新建文件夹\PNG\001.png">
            <a:extLst>
              <a:ext uri="{FF2B5EF4-FFF2-40B4-BE49-F238E27FC236}">
                <a16:creationId xmlns:a16="http://schemas.microsoft.com/office/drawing/2014/main" id="{C14829EF-4BD9-46D0-BA90-E35F0A916E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2975" y="1557338"/>
            <a:ext cx="2306638" cy="20097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988B450-12D3-404D-AC9E-BF28D12977C1}"/>
              </a:ext>
            </a:extLst>
          </p:cNvPr>
          <p:cNvGrpSpPr/>
          <p:nvPr/>
        </p:nvGrpSpPr>
        <p:grpSpPr>
          <a:xfrm>
            <a:off x="673327" y="1974850"/>
            <a:ext cx="2501900" cy="1107757"/>
            <a:chOff x="0" y="0"/>
            <a:chExt cx="3940" cy="1745"/>
          </a:xfrm>
        </p:grpSpPr>
        <p:sp>
          <p:nvSpPr>
            <p:cNvPr id="16" name="直接连接符 15">
              <a:extLst>
                <a:ext uri="{FF2B5EF4-FFF2-40B4-BE49-F238E27FC236}">
                  <a16:creationId xmlns:a16="http://schemas.microsoft.com/office/drawing/2014/main" id="{17F827C9-2076-4741-8F06-939E22E94DA9}"/>
                </a:ext>
              </a:extLst>
            </p:cNvPr>
            <p:cNvSpPr/>
            <p:nvPr/>
          </p:nvSpPr>
          <p:spPr>
            <a:xfrm>
              <a:off x="0" y="823"/>
              <a:ext cx="3507" cy="2"/>
            </a:xfrm>
            <a:prstGeom prst="line">
              <a:avLst/>
            </a:prstGeom>
            <a:ln w="38100" cap="flat" cmpd="sng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B1C273-D4C3-400A-A2CC-EAC33613E9CC}"/>
                </a:ext>
              </a:extLst>
            </p:cNvPr>
            <p:cNvSpPr txBox="1"/>
            <p:nvPr/>
          </p:nvSpPr>
          <p:spPr>
            <a:xfrm>
              <a:off x="842" y="0"/>
              <a:ext cx="282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十进制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10427AD-74F0-4CA8-B34F-ABB9490021A0}"/>
                </a:ext>
              </a:extLst>
            </p:cNvPr>
            <p:cNvSpPr txBox="1"/>
            <p:nvPr/>
          </p:nvSpPr>
          <p:spPr>
            <a:xfrm>
              <a:off x="1120" y="1018"/>
              <a:ext cx="282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输入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1F4381-7BB7-466E-AC1F-A1C9FB83FF8A}"/>
              </a:ext>
            </a:extLst>
          </p:cNvPr>
          <p:cNvGrpSpPr/>
          <p:nvPr/>
        </p:nvGrpSpPr>
        <p:grpSpPr>
          <a:xfrm>
            <a:off x="2811463" y="446088"/>
            <a:ext cx="3370262" cy="2151062"/>
            <a:chOff x="0" y="0"/>
            <a:chExt cx="5308" cy="3386"/>
          </a:xfrm>
        </p:grpSpPr>
        <p:sp>
          <p:nvSpPr>
            <p:cNvPr id="20" name="曲线 342">
              <a:extLst>
                <a:ext uri="{FF2B5EF4-FFF2-40B4-BE49-F238E27FC236}">
                  <a16:creationId xmlns:a16="http://schemas.microsoft.com/office/drawing/2014/main" id="{EE059014-0577-4F60-8887-749AF2904A4C}"/>
                </a:ext>
              </a:extLst>
            </p:cNvPr>
            <p:cNvSpPr/>
            <p:nvPr/>
          </p:nvSpPr>
          <p:spPr>
            <a:xfrm>
              <a:off x="136" y="862"/>
              <a:ext cx="5173" cy="2525"/>
            </a:xfrm>
            <a:custGeom>
              <a:avLst/>
              <a:gdLst/>
              <a:ahLst/>
              <a:cxnLst/>
              <a:rect l="0" t="0" r="0" b="0"/>
              <a:pathLst>
                <a:path w="21600" h="21600">
                  <a:moveTo>
                    <a:pt x="0" y="20590"/>
                  </a:moveTo>
                  <a:cubicBezTo>
                    <a:pt x="643" y="17509"/>
                    <a:pt x="1215" y="8455"/>
                    <a:pt x="4338" y="4997"/>
                  </a:cubicBezTo>
                  <a:cubicBezTo>
                    <a:pt x="7461" y="1540"/>
                    <a:pt x="12171" y="0"/>
                    <a:pt x="15624" y="3320"/>
                  </a:cubicBezTo>
                  <a:cubicBezTo>
                    <a:pt x="19077" y="6640"/>
                    <a:pt x="20631" y="17911"/>
                    <a:pt x="21600" y="21600"/>
                  </a:cubicBezTo>
                </a:path>
              </a:pathLst>
            </a:custGeom>
            <a:noFill/>
            <a:ln w="38100" cap="flat" cmpd="sng">
              <a:solidFill>
                <a:srgbClr val="FFC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8F8E536-28E7-4675-B473-D71962FF29BB}"/>
                </a:ext>
              </a:extLst>
            </p:cNvPr>
            <p:cNvSpPr txBox="1"/>
            <p:nvPr/>
          </p:nvSpPr>
          <p:spPr>
            <a:xfrm>
              <a:off x="0" y="682"/>
              <a:ext cx="80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转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0BD3505-6E27-4BAE-80D2-07AF2F1E0F96}"/>
                </a:ext>
              </a:extLst>
            </p:cNvPr>
            <p:cNvSpPr txBox="1"/>
            <p:nvPr/>
          </p:nvSpPr>
          <p:spPr>
            <a:xfrm>
              <a:off x="732" y="197"/>
              <a:ext cx="80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换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21EE431-3992-4EE4-B237-2879E31A0A7A}"/>
                </a:ext>
              </a:extLst>
            </p:cNvPr>
            <p:cNvSpPr txBox="1"/>
            <p:nvPr/>
          </p:nvSpPr>
          <p:spPr>
            <a:xfrm>
              <a:off x="1617" y="0"/>
              <a:ext cx="80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为</a:t>
              </a:r>
              <a:endParaRPr lang="zh-CN" altLang="en-US" dirty="0">
                <a:solidFill>
                  <a:srgbClr val="EF932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887F771-169B-41DB-B5D5-2A58127827D9}"/>
                </a:ext>
              </a:extLst>
            </p:cNvPr>
            <p:cNvSpPr txBox="1"/>
            <p:nvPr/>
          </p:nvSpPr>
          <p:spPr>
            <a:xfrm>
              <a:off x="2615" y="47"/>
              <a:ext cx="80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二</a:t>
              </a:r>
              <a:endParaRPr lang="zh-CN" altLang="en-US" dirty="0">
                <a:solidFill>
                  <a:srgbClr val="EF932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53F7715-B608-492E-BB56-B467655C4DD3}"/>
                </a:ext>
              </a:extLst>
            </p:cNvPr>
            <p:cNvSpPr txBox="1"/>
            <p:nvPr/>
          </p:nvSpPr>
          <p:spPr>
            <a:xfrm>
              <a:off x="3632" y="305"/>
              <a:ext cx="80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进</a:t>
              </a:r>
              <a:endParaRPr lang="zh-CN" altLang="en-US" dirty="0">
                <a:solidFill>
                  <a:srgbClr val="EF932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6BF407F-A760-42C3-9E42-1F8F7FB6CD3E}"/>
                </a:ext>
              </a:extLst>
            </p:cNvPr>
            <p:cNvSpPr txBox="1"/>
            <p:nvPr/>
          </p:nvSpPr>
          <p:spPr>
            <a:xfrm>
              <a:off x="4362" y="827"/>
              <a:ext cx="80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制</a:t>
              </a:r>
              <a:endParaRPr lang="zh-CN" altLang="en-US" dirty="0">
                <a:solidFill>
                  <a:srgbClr val="EF9322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AB96BA9-92D5-404D-8986-3237C63196CC}"/>
              </a:ext>
            </a:extLst>
          </p:cNvPr>
          <p:cNvGrpSpPr/>
          <p:nvPr/>
        </p:nvGrpSpPr>
        <p:grpSpPr>
          <a:xfrm>
            <a:off x="6170613" y="2063750"/>
            <a:ext cx="2635250" cy="1028700"/>
            <a:chOff x="0" y="0"/>
            <a:chExt cx="4150" cy="1620"/>
          </a:xfrm>
        </p:grpSpPr>
        <p:sp>
          <p:nvSpPr>
            <p:cNvPr id="28" name="直接连接符 27">
              <a:extLst>
                <a:ext uri="{FF2B5EF4-FFF2-40B4-BE49-F238E27FC236}">
                  <a16:creationId xmlns:a16="http://schemas.microsoft.com/office/drawing/2014/main" id="{A7FCE6D3-A201-4CB0-9495-8F6FB4857D2B}"/>
                </a:ext>
              </a:extLst>
            </p:cNvPr>
            <p:cNvSpPr/>
            <p:nvPr/>
          </p:nvSpPr>
          <p:spPr>
            <a:xfrm flipV="1">
              <a:off x="0" y="777"/>
              <a:ext cx="3525" cy="20"/>
            </a:xfrm>
            <a:prstGeom prst="line">
              <a:avLst/>
            </a:prstGeom>
            <a:ln w="38100" cap="flat" cmpd="sng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6F38B7-3E9F-4DAA-A278-E075CA2279B4}"/>
                </a:ext>
              </a:extLst>
            </p:cNvPr>
            <p:cNvSpPr txBox="1"/>
            <p:nvPr/>
          </p:nvSpPr>
          <p:spPr>
            <a:xfrm>
              <a:off x="983" y="0"/>
              <a:ext cx="28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十进制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50D91E1-32D7-4943-953F-FB804C29BC0F}"/>
                </a:ext>
              </a:extLst>
            </p:cNvPr>
            <p:cNvSpPr txBox="1"/>
            <p:nvPr/>
          </p:nvSpPr>
          <p:spPr>
            <a:xfrm>
              <a:off x="1330" y="900"/>
              <a:ext cx="28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rgbClr val="EF9322"/>
                  </a:solidFill>
                  <a:ea typeface="宋体" panose="02010600030101010101" pitchFamily="2" charset="-122"/>
                </a:rPr>
                <a:t>输出</a:t>
              </a:r>
              <a:endParaRPr lang="zh-CN" altLang="en-US" dirty="0">
                <a:solidFill>
                  <a:srgbClr val="EF9322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12F0C55-F802-4E84-A25F-2DC025AD18A7}"/>
              </a:ext>
            </a:extLst>
          </p:cNvPr>
          <p:cNvSpPr txBox="1"/>
          <p:nvPr/>
        </p:nvSpPr>
        <p:spPr>
          <a:xfrm>
            <a:off x="3808543" y="2037160"/>
            <a:ext cx="107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文泉驿微米黑" panose="020B0606030804020204" pitchFamily="34" charset="-122"/>
              </a:rPr>
              <a:t>二进制</a:t>
            </a:r>
          </a:p>
        </p:txBody>
      </p:sp>
    </p:spTree>
    <p:extLst>
      <p:ext uri="{BB962C8B-B14F-4D97-AF65-F5344CB8AC3E}">
        <p14:creationId xmlns:p14="http://schemas.microsoft.com/office/powerpoint/2010/main" val="384639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>
            <a:extLst>
              <a:ext uri="{FF2B5EF4-FFF2-40B4-BE49-F238E27FC236}">
                <a16:creationId xmlns:a16="http://schemas.microsoft.com/office/drawing/2014/main" id="{368AD572-CF2D-4ED5-8F08-C70838081D53}"/>
              </a:ext>
            </a:extLst>
          </p:cNvPr>
          <p:cNvSpPr txBox="1"/>
          <p:nvPr/>
        </p:nvSpPr>
        <p:spPr>
          <a:xfrm>
            <a:off x="807635" y="301145"/>
            <a:ext cx="144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二进制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2309790-FB2B-4657-AA71-65B34A5DE638}"/>
              </a:ext>
            </a:extLst>
          </p:cNvPr>
          <p:cNvSpPr txBox="1"/>
          <p:nvPr/>
        </p:nvSpPr>
        <p:spPr>
          <a:xfrm>
            <a:off x="3166209" y="274552"/>
            <a:ext cx="163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十进制</a:t>
            </a:r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5B7D800F-10A7-492D-90E9-6EFE08113616}"/>
              </a:ext>
            </a:extLst>
          </p:cNvPr>
          <p:cNvSpPr/>
          <p:nvPr/>
        </p:nvSpPr>
        <p:spPr>
          <a:xfrm>
            <a:off x="2353407" y="517511"/>
            <a:ext cx="711199" cy="152045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1C14CAD-CD2E-4238-9C6F-A724FEA7D185}"/>
              </a:ext>
            </a:extLst>
          </p:cNvPr>
          <p:cNvSpPr txBox="1"/>
          <p:nvPr/>
        </p:nvSpPr>
        <p:spPr>
          <a:xfrm>
            <a:off x="5508174" y="302364"/>
            <a:ext cx="3018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按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权</a:t>
            </a:r>
            <a:r>
              <a:rPr lang="zh-CN" altLang="en-US" sz="3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展开求</a:t>
            </a:r>
            <a:r>
              <a:rPr lang="zh-CN" altLang="en-US" sz="3200" dirty="0">
                <a:solidFill>
                  <a:schemeClr val="accent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和</a:t>
            </a:r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B26DAB7B-7A43-4BFB-A582-FF3935EC2659}"/>
              </a:ext>
            </a:extLst>
          </p:cNvPr>
          <p:cNvSpPr/>
          <p:nvPr/>
        </p:nvSpPr>
        <p:spPr>
          <a:xfrm>
            <a:off x="4695372" y="517511"/>
            <a:ext cx="711199" cy="152045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B2FC703-A9EF-4F78-871F-8D8DB2622CB2}"/>
              </a:ext>
            </a:extLst>
          </p:cNvPr>
          <p:cNvSpPr txBox="1"/>
          <p:nvPr/>
        </p:nvSpPr>
        <p:spPr>
          <a:xfrm>
            <a:off x="851178" y="1349032"/>
            <a:ext cx="552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将二进制数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10011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转换成十进制数。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DA58EAE-A2BE-4011-B864-0F84B17DA636}"/>
              </a:ext>
            </a:extLst>
          </p:cNvPr>
          <p:cNvSpPr txBox="1"/>
          <p:nvPr/>
        </p:nvSpPr>
        <p:spPr>
          <a:xfrm>
            <a:off x="87035" y="2174133"/>
            <a:ext cx="8868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（</a:t>
            </a:r>
            <a:r>
              <a:rPr lang="en-US" altLang="zh-CN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10011</a:t>
            </a:r>
            <a:r>
              <a:rPr lang="zh-CN" altLang="en-US" sz="28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）</a:t>
            </a:r>
            <a:r>
              <a:rPr lang="en-US" altLang="zh-CN" sz="2800" baseline="-250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endParaRPr lang="zh-CN" altLang="en-US" sz="2800" baseline="-250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8AE58E-15FE-410A-91F0-C9A3E705CFBC}"/>
              </a:ext>
            </a:extLst>
          </p:cNvPr>
          <p:cNvSpPr txBox="1"/>
          <p:nvPr/>
        </p:nvSpPr>
        <p:spPr>
          <a:xfrm>
            <a:off x="5961944" y="3198547"/>
            <a:ext cx="85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1×2</a:t>
            </a:r>
            <a:r>
              <a:rPr lang="en-US" altLang="zh-CN" sz="2400" baseline="300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0</a:t>
            </a:r>
            <a:endParaRPr lang="zh-CN" altLang="en-US" sz="2400" baseline="300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712BEC4-AE83-449A-BCA5-C24566FC7DB7}"/>
              </a:ext>
            </a:extLst>
          </p:cNvPr>
          <p:cNvSpPr txBox="1"/>
          <p:nvPr/>
        </p:nvSpPr>
        <p:spPr>
          <a:xfrm>
            <a:off x="4773865" y="3198547"/>
            <a:ext cx="92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1×2</a:t>
            </a:r>
            <a:r>
              <a:rPr lang="en-US" altLang="zh-CN" sz="2400" baseline="300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</a:t>
            </a:r>
            <a:endParaRPr lang="zh-CN" altLang="en-US" sz="2400" baseline="300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1E925F33-E2F2-4A3C-B1F6-16E20CAB25B2}"/>
              </a:ext>
            </a:extLst>
          </p:cNvPr>
          <p:cNvSpPr txBox="1"/>
          <p:nvPr/>
        </p:nvSpPr>
        <p:spPr>
          <a:xfrm>
            <a:off x="3571240" y="3198547"/>
            <a:ext cx="92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0×2</a:t>
            </a:r>
            <a:r>
              <a:rPr lang="en-US" altLang="zh-CN" sz="2400" baseline="300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</a:t>
            </a:r>
            <a:endParaRPr lang="zh-CN" altLang="en-US" sz="2400" baseline="300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9E4F6FE-5C04-4ED0-92C7-69C6F33C22FB}"/>
              </a:ext>
            </a:extLst>
          </p:cNvPr>
          <p:cNvSpPr txBox="1"/>
          <p:nvPr/>
        </p:nvSpPr>
        <p:spPr>
          <a:xfrm>
            <a:off x="2348246" y="3198547"/>
            <a:ext cx="87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0×2</a:t>
            </a:r>
            <a:r>
              <a:rPr lang="en-US" altLang="zh-CN" sz="2400" baseline="300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3</a:t>
            </a:r>
            <a:endParaRPr lang="zh-CN" altLang="en-US" sz="2400" baseline="300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30E8714-41DB-495A-BBE1-5083A743CB10}"/>
              </a:ext>
            </a:extLst>
          </p:cNvPr>
          <p:cNvSpPr txBox="1"/>
          <p:nvPr/>
        </p:nvSpPr>
        <p:spPr>
          <a:xfrm>
            <a:off x="1125252" y="3198546"/>
            <a:ext cx="87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1×2</a:t>
            </a:r>
            <a:r>
              <a:rPr lang="en-US" altLang="zh-CN" sz="2400" baseline="300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4</a:t>
            </a:r>
            <a:endParaRPr lang="zh-CN" altLang="en-US" sz="2400" baseline="300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AE3E07-FBF7-4D76-B486-4E9208D9D22F}"/>
              </a:ext>
            </a:extLst>
          </p:cNvPr>
          <p:cNvSpPr txBox="1"/>
          <p:nvPr/>
        </p:nvSpPr>
        <p:spPr>
          <a:xfrm>
            <a:off x="2003367" y="3198545"/>
            <a:ext cx="29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+</a:t>
            </a:r>
            <a:endParaRPr lang="zh-CN" altLang="en-US" sz="24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AEFB735-93FB-473E-AA8C-5C9FBCDDA1E8}"/>
              </a:ext>
            </a:extLst>
          </p:cNvPr>
          <p:cNvSpPr txBox="1"/>
          <p:nvPr/>
        </p:nvSpPr>
        <p:spPr>
          <a:xfrm>
            <a:off x="3247419" y="3198544"/>
            <a:ext cx="29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+</a:t>
            </a:r>
            <a:endParaRPr lang="zh-CN" altLang="en-US" sz="24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AE89187-D974-45E4-B950-37D324973422}"/>
              </a:ext>
            </a:extLst>
          </p:cNvPr>
          <p:cNvSpPr txBox="1"/>
          <p:nvPr/>
        </p:nvSpPr>
        <p:spPr>
          <a:xfrm>
            <a:off x="4426500" y="3198544"/>
            <a:ext cx="29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+</a:t>
            </a:r>
            <a:endParaRPr lang="zh-CN" altLang="en-US" sz="24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8358E84-C75F-4B7C-A2F9-24982623E8AB}"/>
              </a:ext>
            </a:extLst>
          </p:cNvPr>
          <p:cNvSpPr txBox="1"/>
          <p:nvPr/>
        </p:nvSpPr>
        <p:spPr>
          <a:xfrm>
            <a:off x="5662926" y="3198545"/>
            <a:ext cx="29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+</a:t>
            </a:r>
            <a:endParaRPr lang="zh-CN" altLang="en-US" sz="24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02CD30CC-99FC-40E7-8160-9090F7ECD3CF}"/>
              </a:ext>
            </a:extLst>
          </p:cNvPr>
          <p:cNvSpPr txBox="1"/>
          <p:nvPr/>
        </p:nvSpPr>
        <p:spPr>
          <a:xfrm>
            <a:off x="6822413" y="3198543"/>
            <a:ext cx="29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=</a:t>
            </a:r>
            <a:endParaRPr lang="zh-CN" altLang="en-US" sz="24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241BBAF-718E-4D9A-9EF3-F75B505CB71C}"/>
              </a:ext>
            </a:extLst>
          </p:cNvPr>
          <p:cNvSpPr txBox="1"/>
          <p:nvPr/>
        </p:nvSpPr>
        <p:spPr>
          <a:xfrm>
            <a:off x="7129384" y="3186640"/>
            <a:ext cx="1397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（</a:t>
            </a:r>
            <a:r>
              <a:rPr lang="en-US" altLang="zh-CN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19</a:t>
            </a:r>
            <a:r>
              <a:rPr lang="zh-CN" altLang="en-US" sz="24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）</a:t>
            </a:r>
            <a:r>
              <a:rPr lang="en-US" altLang="zh-CN" sz="1600" dirty="0"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10</a:t>
            </a:r>
            <a:endParaRPr lang="zh-CN" altLang="en-US" sz="2400" dirty="0"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614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9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9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357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 animBg="1"/>
      <p:bldP spid="95" grpId="0"/>
      <p:bldP spid="96" grpId="0" animBg="1"/>
      <p:bldP spid="97" grpId="0"/>
      <p:bldP spid="98" grpId="0"/>
      <p:bldP spid="6" grpId="0"/>
      <p:bldP spid="99" grpId="0"/>
      <p:bldP spid="100" grpId="0"/>
      <p:bldP spid="101" grpId="0"/>
      <p:bldP spid="102" grpId="0"/>
      <p:bldP spid="7" grpId="0"/>
      <p:bldP spid="103" grpId="0"/>
      <p:bldP spid="104" grpId="0"/>
      <p:bldP spid="105" grpId="0"/>
      <p:bldP spid="106" grpId="0"/>
      <p:bldP spid="10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2E08D72-9B3F-4D98-973A-88E08F00EB21}"/>
              </a:ext>
            </a:extLst>
          </p:cNvPr>
          <p:cNvSpPr txBox="1"/>
          <p:nvPr/>
        </p:nvSpPr>
        <p:spPr>
          <a:xfrm>
            <a:off x="800377" y="2082799"/>
            <a:ext cx="256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十进制整数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FC7D9C-2096-4A44-84CE-3F2EB302A3EE}"/>
              </a:ext>
            </a:extLst>
          </p:cNvPr>
          <p:cNvSpPr txBox="1"/>
          <p:nvPr/>
        </p:nvSpPr>
        <p:spPr>
          <a:xfrm>
            <a:off x="6949860" y="2077315"/>
            <a:ext cx="163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R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进制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DD79D82-046D-4F91-8595-5FD8A1BF305C}"/>
              </a:ext>
            </a:extLst>
          </p:cNvPr>
          <p:cNvGrpSpPr/>
          <p:nvPr/>
        </p:nvGrpSpPr>
        <p:grpSpPr>
          <a:xfrm>
            <a:off x="3538346" y="2041030"/>
            <a:ext cx="3096708" cy="223194"/>
            <a:chOff x="3407720" y="2244229"/>
            <a:chExt cx="3096708" cy="223194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AA25E3F-52E0-4B6C-A005-DF1DD3B06E70}"/>
                </a:ext>
              </a:extLst>
            </p:cNvPr>
            <p:cNvCxnSpPr>
              <a:cxnSpLocks/>
            </p:cNvCxnSpPr>
            <p:nvPr/>
          </p:nvCxnSpPr>
          <p:spPr>
            <a:xfrm>
              <a:off x="3407720" y="2467423"/>
              <a:ext cx="309670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0267A62-EA45-4E9A-B356-B26CCC9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6132902" y="2244229"/>
              <a:ext cx="371526" cy="22319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71344C7A-F1CF-460A-BDD0-EE77CA2DBC57}"/>
              </a:ext>
            </a:extLst>
          </p:cNvPr>
          <p:cNvSpPr txBox="1"/>
          <p:nvPr/>
        </p:nvSpPr>
        <p:spPr>
          <a:xfrm>
            <a:off x="3704279" y="1688134"/>
            <a:ext cx="2729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除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R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反向取余法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AFF7B33-7C9B-48A9-B6E1-6603377CB7F3}"/>
              </a:ext>
            </a:extLst>
          </p:cNvPr>
          <p:cNvGrpSpPr/>
          <p:nvPr/>
        </p:nvGrpSpPr>
        <p:grpSpPr>
          <a:xfrm>
            <a:off x="3586071" y="2487418"/>
            <a:ext cx="3048983" cy="223194"/>
            <a:chOff x="3455445" y="2570336"/>
            <a:chExt cx="3048983" cy="223194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F27019C-89C0-4CC3-8EEC-A763A18E6744}"/>
                </a:ext>
              </a:extLst>
            </p:cNvPr>
            <p:cNvCxnSpPr>
              <a:cxnSpLocks/>
            </p:cNvCxnSpPr>
            <p:nvPr/>
          </p:nvCxnSpPr>
          <p:spPr>
            <a:xfrm>
              <a:off x="3455445" y="2573164"/>
              <a:ext cx="304898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FD92DD27-1463-4EFB-84F5-7117B167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459624" y="2570336"/>
              <a:ext cx="371526" cy="22319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C12D2BD9-A49A-492F-8736-642B0A655034}"/>
              </a:ext>
            </a:extLst>
          </p:cNvPr>
          <p:cNvSpPr txBox="1"/>
          <p:nvPr/>
        </p:nvSpPr>
        <p:spPr>
          <a:xfrm>
            <a:off x="3905056" y="2672195"/>
            <a:ext cx="2729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按权展开求和法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">
            <a:extLst>
              <a:ext uri="{FF2B5EF4-FFF2-40B4-BE49-F238E27FC236}">
                <a16:creationId xmlns:a16="http://schemas.microsoft.com/office/drawing/2014/main" id="{D9380659-B8EE-429F-ADA5-D5B162601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2671" y="1406110"/>
            <a:ext cx="2382784" cy="240475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txBody>
          <a:bodyPr lIns="68543" tIns="34272" rIns="68543" bIns="34272"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EF73433-2DB1-4E45-BA1B-F82535AC7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979" y="1184118"/>
            <a:ext cx="2858167" cy="2884527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43" tIns="34272" rIns="68543" bIns="34272"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DE789CF-E06E-43D6-BD23-59AA54E86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923" y="966834"/>
            <a:ext cx="3257255" cy="3287295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43" tIns="34272" rIns="68543" bIns="34272"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24A933B-E16B-4038-A5DB-C138209C9E6B}"/>
              </a:ext>
            </a:extLst>
          </p:cNvPr>
          <p:cNvGrpSpPr/>
          <p:nvPr/>
        </p:nvGrpSpPr>
        <p:grpSpPr>
          <a:xfrm>
            <a:off x="2487050" y="2540458"/>
            <a:ext cx="1269156" cy="1280862"/>
            <a:chOff x="2487050" y="2540458"/>
            <a:chExt cx="1269156" cy="12808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3CD0A25-D81C-4C53-B5B8-6969DCFFB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050" y="2540458"/>
              <a:ext cx="1269156" cy="1280862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25400" cap="flat" cmpd="sng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bevel/>
            </a:ln>
            <a:effectLst>
              <a:outerShdw blurRad="228600" dist="228600" dir="5400000" algn="ctr">
                <a:srgbClr val="000000">
                  <a:alpha val="3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33FA7E-3746-4E7B-AF37-37ED6EE51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629" y="2950055"/>
              <a:ext cx="11079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sym typeface="宋体" panose="02010600030101010101" pitchFamily="2" charset="-122"/>
                </a:rPr>
                <a:t>八进制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94C8C7-DB84-4B85-B51D-5ABF39EC806A}"/>
              </a:ext>
            </a:extLst>
          </p:cNvPr>
          <p:cNvGrpSpPr/>
          <p:nvPr/>
        </p:nvGrpSpPr>
        <p:grpSpPr>
          <a:xfrm>
            <a:off x="5389236" y="2540459"/>
            <a:ext cx="1442102" cy="1280861"/>
            <a:chOff x="5389236" y="2540459"/>
            <a:chExt cx="1442102" cy="128086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4FD95D4-5DB9-423C-8045-FC58F640E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4976" y="2540459"/>
              <a:ext cx="1270622" cy="1280861"/>
            </a:xfrm>
            <a:prstGeom prst="ellipse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25400" cap="flat" cmpd="sng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0"/>
              </a:gradFill>
              <a:bevel/>
            </a:ln>
            <a:effectLst>
              <a:outerShdw blurRad="228600" dist="228600" dir="5400000" algn="ctr">
                <a:srgbClr val="000000">
                  <a:alpha val="3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CAF561B-57D1-4DDD-959E-4BD95B061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236" y="2950055"/>
              <a:ext cx="14421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sym typeface="宋体" panose="02010600030101010101" pitchFamily="2" charset="-122"/>
                </a:rPr>
                <a:t>十六进制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68F38C-B05F-4817-884E-5ECA0117D016}"/>
              </a:ext>
            </a:extLst>
          </p:cNvPr>
          <p:cNvGrpSpPr/>
          <p:nvPr/>
        </p:nvGrpSpPr>
        <p:grpSpPr>
          <a:xfrm>
            <a:off x="4077973" y="525506"/>
            <a:ext cx="1269156" cy="1280861"/>
            <a:chOff x="4077973" y="525506"/>
            <a:chExt cx="1269156" cy="1280861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43189F0-155B-497A-9FF5-813B7B088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973" y="525506"/>
              <a:ext cx="1269156" cy="1280861"/>
            </a:xfrm>
            <a:prstGeom prst="ellipse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25400" cap="flat" cmpd="sng">
              <a:gradFill>
                <a:gsLst>
                  <a:gs pos="0">
                    <a:schemeClr val="accent5"/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0"/>
              </a:gradFill>
              <a:bevel/>
            </a:ln>
            <a:effectLst>
              <a:outerShdw blurRad="228600" dist="228600" dir="5400000" algn="ctr">
                <a:srgbClr val="000000">
                  <a:alpha val="3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992D07D-7FB5-4BF6-824A-9BF506292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065" y="889371"/>
              <a:ext cx="11079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sym typeface="宋体" panose="02010600030101010101" pitchFamily="2" charset="-122"/>
                </a:rPr>
                <a:t>二进制</a:t>
              </a:r>
            </a:p>
          </p:txBody>
        </p:sp>
      </p:grpSp>
      <p:sp>
        <p:nvSpPr>
          <p:cNvPr id="15" name="laptop-open_77577">
            <a:extLst>
              <a:ext uri="{FF2B5EF4-FFF2-40B4-BE49-F238E27FC236}">
                <a16:creationId xmlns:a16="http://schemas.microsoft.com/office/drawing/2014/main" id="{5F18D92C-1A79-4022-BB5E-7A83C1CDFF6D}"/>
              </a:ext>
            </a:extLst>
          </p:cNvPr>
          <p:cNvSpPr>
            <a:spLocks noChangeAspect="1"/>
          </p:cNvSpPr>
          <p:nvPr/>
        </p:nvSpPr>
        <p:spPr bwMode="auto">
          <a:xfrm>
            <a:off x="4110606" y="2091966"/>
            <a:ext cx="1136052" cy="959568"/>
          </a:xfrm>
          <a:custGeom>
            <a:avLst/>
            <a:gdLst>
              <a:gd name="connsiteX0" fmla="*/ 34990 w 608700"/>
              <a:gd name="connsiteY0" fmla="*/ 453429 h 514140"/>
              <a:gd name="connsiteX1" fmla="*/ 34990 w 608700"/>
              <a:gd name="connsiteY1" fmla="*/ 479204 h 514140"/>
              <a:gd name="connsiteX2" fmla="*/ 573710 w 608700"/>
              <a:gd name="connsiteY2" fmla="*/ 479204 h 514140"/>
              <a:gd name="connsiteX3" fmla="*/ 573710 w 608700"/>
              <a:gd name="connsiteY3" fmla="*/ 453429 h 514140"/>
              <a:gd name="connsiteX4" fmla="*/ 458498 w 608700"/>
              <a:gd name="connsiteY4" fmla="*/ 360660 h 514140"/>
              <a:gd name="connsiteX5" fmla="*/ 470886 w 608700"/>
              <a:gd name="connsiteY5" fmla="*/ 365799 h 514140"/>
              <a:gd name="connsiteX6" fmla="*/ 476035 w 608700"/>
              <a:gd name="connsiteY6" fmla="*/ 378162 h 514140"/>
              <a:gd name="connsiteX7" fmla="*/ 470886 w 608700"/>
              <a:gd name="connsiteY7" fmla="*/ 390451 h 514140"/>
              <a:gd name="connsiteX8" fmla="*/ 458498 w 608700"/>
              <a:gd name="connsiteY8" fmla="*/ 395590 h 514140"/>
              <a:gd name="connsiteX9" fmla="*/ 446110 w 608700"/>
              <a:gd name="connsiteY9" fmla="*/ 390451 h 514140"/>
              <a:gd name="connsiteX10" fmla="*/ 441035 w 608700"/>
              <a:gd name="connsiteY10" fmla="*/ 378162 h 514140"/>
              <a:gd name="connsiteX11" fmla="*/ 446110 w 608700"/>
              <a:gd name="connsiteY11" fmla="*/ 365799 h 514140"/>
              <a:gd name="connsiteX12" fmla="*/ 458498 w 608700"/>
              <a:gd name="connsiteY12" fmla="*/ 360660 h 514140"/>
              <a:gd name="connsiteX13" fmla="*/ 389272 w 608700"/>
              <a:gd name="connsiteY13" fmla="*/ 360660 h 514140"/>
              <a:gd name="connsiteX14" fmla="*/ 401660 w 608700"/>
              <a:gd name="connsiteY14" fmla="*/ 365799 h 514140"/>
              <a:gd name="connsiteX15" fmla="*/ 406810 w 608700"/>
              <a:gd name="connsiteY15" fmla="*/ 378162 h 514140"/>
              <a:gd name="connsiteX16" fmla="*/ 401660 w 608700"/>
              <a:gd name="connsiteY16" fmla="*/ 390451 h 514140"/>
              <a:gd name="connsiteX17" fmla="*/ 389272 w 608700"/>
              <a:gd name="connsiteY17" fmla="*/ 395590 h 514140"/>
              <a:gd name="connsiteX18" fmla="*/ 376884 w 608700"/>
              <a:gd name="connsiteY18" fmla="*/ 390451 h 514140"/>
              <a:gd name="connsiteX19" fmla="*/ 371810 w 608700"/>
              <a:gd name="connsiteY19" fmla="*/ 378162 h 514140"/>
              <a:gd name="connsiteX20" fmla="*/ 376884 w 608700"/>
              <a:gd name="connsiteY20" fmla="*/ 365799 h 514140"/>
              <a:gd name="connsiteX21" fmla="*/ 389272 w 608700"/>
              <a:gd name="connsiteY21" fmla="*/ 360660 h 514140"/>
              <a:gd name="connsiteX22" fmla="*/ 131280 w 608700"/>
              <a:gd name="connsiteY22" fmla="*/ 360660 h 514140"/>
              <a:gd name="connsiteX23" fmla="*/ 318151 w 608700"/>
              <a:gd name="connsiteY23" fmla="*/ 360660 h 514140"/>
              <a:gd name="connsiteX24" fmla="*/ 335682 w 608700"/>
              <a:gd name="connsiteY24" fmla="*/ 378162 h 514140"/>
              <a:gd name="connsiteX25" fmla="*/ 318151 w 608700"/>
              <a:gd name="connsiteY25" fmla="*/ 395590 h 514140"/>
              <a:gd name="connsiteX26" fmla="*/ 131280 w 608700"/>
              <a:gd name="connsiteY26" fmla="*/ 395590 h 514140"/>
              <a:gd name="connsiteX27" fmla="*/ 113824 w 608700"/>
              <a:gd name="connsiteY27" fmla="*/ 378162 h 514140"/>
              <a:gd name="connsiteX28" fmla="*/ 131280 w 608700"/>
              <a:gd name="connsiteY28" fmla="*/ 360660 h 514140"/>
              <a:gd name="connsiteX29" fmla="*/ 91831 w 608700"/>
              <a:gd name="connsiteY29" fmla="*/ 337819 h 514140"/>
              <a:gd name="connsiteX30" fmla="*/ 47149 w 608700"/>
              <a:gd name="connsiteY30" fmla="*/ 418567 h 514140"/>
              <a:gd name="connsiteX31" fmla="*/ 561551 w 608700"/>
              <a:gd name="connsiteY31" fmla="*/ 418567 h 514140"/>
              <a:gd name="connsiteX32" fmla="*/ 516869 w 608700"/>
              <a:gd name="connsiteY32" fmla="*/ 337819 h 514140"/>
              <a:gd name="connsiteX33" fmla="*/ 132620 w 608700"/>
              <a:gd name="connsiteY33" fmla="*/ 55253 h 514140"/>
              <a:gd name="connsiteX34" fmla="*/ 455192 w 608700"/>
              <a:gd name="connsiteY34" fmla="*/ 55253 h 514140"/>
              <a:gd name="connsiteX35" fmla="*/ 472648 w 608700"/>
              <a:gd name="connsiteY35" fmla="*/ 72682 h 514140"/>
              <a:gd name="connsiteX36" fmla="*/ 455192 w 608700"/>
              <a:gd name="connsiteY36" fmla="*/ 90185 h 514140"/>
              <a:gd name="connsiteX37" fmla="*/ 150151 w 608700"/>
              <a:gd name="connsiteY37" fmla="*/ 90185 h 514140"/>
              <a:gd name="connsiteX38" fmla="*/ 150151 w 608700"/>
              <a:gd name="connsiteY38" fmla="*/ 264621 h 514140"/>
              <a:gd name="connsiteX39" fmla="*/ 132620 w 608700"/>
              <a:gd name="connsiteY39" fmla="*/ 282050 h 514140"/>
              <a:gd name="connsiteX40" fmla="*/ 115164 w 608700"/>
              <a:gd name="connsiteY40" fmla="*/ 264621 h 514140"/>
              <a:gd name="connsiteX41" fmla="*/ 115164 w 608700"/>
              <a:gd name="connsiteY41" fmla="*/ 72682 h 514140"/>
              <a:gd name="connsiteX42" fmla="*/ 132620 w 608700"/>
              <a:gd name="connsiteY42" fmla="*/ 55253 h 514140"/>
              <a:gd name="connsiteX43" fmla="*/ 94815 w 608700"/>
              <a:gd name="connsiteY43" fmla="*/ 34936 h 514140"/>
              <a:gd name="connsiteX44" fmla="*/ 94815 w 608700"/>
              <a:gd name="connsiteY44" fmla="*/ 302882 h 514140"/>
              <a:gd name="connsiteX45" fmla="*/ 513885 w 608700"/>
              <a:gd name="connsiteY45" fmla="*/ 302882 h 514140"/>
              <a:gd name="connsiteX46" fmla="*/ 513885 w 608700"/>
              <a:gd name="connsiteY46" fmla="*/ 34936 h 514140"/>
              <a:gd name="connsiteX47" fmla="*/ 77360 w 608700"/>
              <a:gd name="connsiteY47" fmla="*/ 0 h 514140"/>
              <a:gd name="connsiteX48" fmla="*/ 531340 w 608700"/>
              <a:gd name="connsiteY48" fmla="*/ 0 h 514140"/>
              <a:gd name="connsiteX49" fmla="*/ 548870 w 608700"/>
              <a:gd name="connsiteY49" fmla="*/ 17505 h 514140"/>
              <a:gd name="connsiteX50" fmla="*/ 548870 w 608700"/>
              <a:gd name="connsiteY50" fmla="*/ 320313 h 514140"/>
              <a:gd name="connsiteX51" fmla="*/ 548646 w 608700"/>
              <a:gd name="connsiteY51" fmla="*/ 322920 h 514140"/>
              <a:gd name="connsiteX52" fmla="*/ 606531 w 608700"/>
              <a:gd name="connsiteY52" fmla="*/ 427581 h 514140"/>
              <a:gd name="connsiteX53" fmla="*/ 608695 w 608700"/>
              <a:gd name="connsiteY53" fmla="*/ 436594 h 514140"/>
              <a:gd name="connsiteX54" fmla="*/ 608695 w 608700"/>
              <a:gd name="connsiteY54" fmla="*/ 436818 h 514140"/>
              <a:gd name="connsiteX55" fmla="*/ 608695 w 608700"/>
              <a:gd name="connsiteY55" fmla="*/ 496635 h 514140"/>
              <a:gd name="connsiteX56" fmla="*/ 591240 w 608700"/>
              <a:gd name="connsiteY56" fmla="*/ 514140 h 514140"/>
              <a:gd name="connsiteX57" fmla="*/ 17535 w 608700"/>
              <a:gd name="connsiteY57" fmla="*/ 514140 h 514140"/>
              <a:gd name="connsiteX58" fmla="*/ 5 w 608700"/>
              <a:gd name="connsiteY58" fmla="*/ 496635 h 514140"/>
              <a:gd name="connsiteX59" fmla="*/ 5 w 608700"/>
              <a:gd name="connsiteY59" fmla="*/ 436445 h 514140"/>
              <a:gd name="connsiteX60" fmla="*/ 5 w 608700"/>
              <a:gd name="connsiteY60" fmla="*/ 436371 h 514140"/>
              <a:gd name="connsiteX61" fmla="*/ 2169 w 608700"/>
              <a:gd name="connsiteY61" fmla="*/ 427581 h 514140"/>
              <a:gd name="connsiteX62" fmla="*/ 60054 w 608700"/>
              <a:gd name="connsiteY62" fmla="*/ 322920 h 514140"/>
              <a:gd name="connsiteX63" fmla="*/ 59830 w 608700"/>
              <a:gd name="connsiteY63" fmla="*/ 320313 h 514140"/>
              <a:gd name="connsiteX64" fmla="*/ 59830 w 608700"/>
              <a:gd name="connsiteY64" fmla="*/ 17505 h 514140"/>
              <a:gd name="connsiteX65" fmla="*/ 77360 w 608700"/>
              <a:gd name="connsiteY65" fmla="*/ 0 h 51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08700" h="514140">
                <a:moveTo>
                  <a:pt x="34990" y="453429"/>
                </a:moveTo>
                <a:lnTo>
                  <a:pt x="34990" y="479204"/>
                </a:lnTo>
                <a:lnTo>
                  <a:pt x="573710" y="479204"/>
                </a:lnTo>
                <a:lnTo>
                  <a:pt x="573710" y="453429"/>
                </a:lnTo>
                <a:close/>
                <a:moveTo>
                  <a:pt x="458498" y="360660"/>
                </a:moveTo>
                <a:cubicBezTo>
                  <a:pt x="463125" y="360660"/>
                  <a:pt x="467602" y="362522"/>
                  <a:pt x="470886" y="365799"/>
                </a:cubicBezTo>
                <a:cubicBezTo>
                  <a:pt x="474170" y="369002"/>
                  <a:pt x="476035" y="373545"/>
                  <a:pt x="476035" y="378162"/>
                </a:cubicBezTo>
                <a:cubicBezTo>
                  <a:pt x="476035" y="382705"/>
                  <a:pt x="474170" y="387249"/>
                  <a:pt x="470886" y="390451"/>
                </a:cubicBezTo>
                <a:cubicBezTo>
                  <a:pt x="467602" y="393728"/>
                  <a:pt x="463125" y="395590"/>
                  <a:pt x="458498" y="395590"/>
                </a:cubicBezTo>
                <a:cubicBezTo>
                  <a:pt x="453946" y="395590"/>
                  <a:pt x="449393" y="393728"/>
                  <a:pt x="446110" y="390451"/>
                </a:cubicBezTo>
                <a:cubicBezTo>
                  <a:pt x="442901" y="387249"/>
                  <a:pt x="441035" y="382705"/>
                  <a:pt x="441035" y="378162"/>
                </a:cubicBezTo>
                <a:cubicBezTo>
                  <a:pt x="441035" y="373545"/>
                  <a:pt x="442901" y="369002"/>
                  <a:pt x="446110" y="365799"/>
                </a:cubicBezTo>
                <a:cubicBezTo>
                  <a:pt x="449393" y="362522"/>
                  <a:pt x="453946" y="360660"/>
                  <a:pt x="458498" y="360660"/>
                </a:cubicBezTo>
                <a:close/>
                <a:moveTo>
                  <a:pt x="389272" y="360660"/>
                </a:moveTo>
                <a:cubicBezTo>
                  <a:pt x="393899" y="360660"/>
                  <a:pt x="398377" y="362522"/>
                  <a:pt x="401660" y="365799"/>
                </a:cubicBezTo>
                <a:cubicBezTo>
                  <a:pt x="404944" y="369002"/>
                  <a:pt x="406810" y="373545"/>
                  <a:pt x="406810" y="378162"/>
                </a:cubicBezTo>
                <a:cubicBezTo>
                  <a:pt x="406810" y="382705"/>
                  <a:pt x="404944" y="387249"/>
                  <a:pt x="401660" y="390451"/>
                </a:cubicBezTo>
                <a:cubicBezTo>
                  <a:pt x="398377" y="393728"/>
                  <a:pt x="393899" y="395590"/>
                  <a:pt x="389272" y="395590"/>
                </a:cubicBezTo>
                <a:cubicBezTo>
                  <a:pt x="384720" y="395590"/>
                  <a:pt x="380168" y="393728"/>
                  <a:pt x="376884" y="390451"/>
                </a:cubicBezTo>
                <a:cubicBezTo>
                  <a:pt x="373675" y="387249"/>
                  <a:pt x="371810" y="382705"/>
                  <a:pt x="371810" y="378162"/>
                </a:cubicBezTo>
                <a:cubicBezTo>
                  <a:pt x="371810" y="373545"/>
                  <a:pt x="373675" y="369002"/>
                  <a:pt x="376884" y="365799"/>
                </a:cubicBezTo>
                <a:cubicBezTo>
                  <a:pt x="380168" y="362522"/>
                  <a:pt x="384720" y="360660"/>
                  <a:pt x="389272" y="360660"/>
                </a:cubicBezTo>
                <a:close/>
                <a:moveTo>
                  <a:pt x="131280" y="360660"/>
                </a:moveTo>
                <a:lnTo>
                  <a:pt x="318151" y="360660"/>
                </a:lnTo>
                <a:cubicBezTo>
                  <a:pt x="327849" y="360660"/>
                  <a:pt x="335682" y="368480"/>
                  <a:pt x="335682" y="378162"/>
                </a:cubicBezTo>
                <a:cubicBezTo>
                  <a:pt x="335682" y="387770"/>
                  <a:pt x="327849" y="395590"/>
                  <a:pt x="318151" y="395590"/>
                </a:cubicBezTo>
                <a:lnTo>
                  <a:pt x="131280" y="395590"/>
                </a:lnTo>
                <a:cubicBezTo>
                  <a:pt x="121657" y="395590"/>
                  <a:pt x="113824" y="387770"/>
                  <a:pt x="113824" y="378162"/>
                </a:cubicBezTo>
                <a:cubicBezTo>
                  <a:pt x="113824" y="368480"/>
                  <a:pt x="121657" y="360660"/>
                  <a:pt x="131280" y="360660"/>
                </a:cubicBezTo>
                <a:close/>
                <a:moveTo>
                  <a:pt x="91831" y="337819"/>
                </a:moveTo>
                <a:lnTo>
                  <a:pt x="47149" y="418567"/>
                </a:lnTo>
                <a:lnTo>
                  <a:pt x="561551" y="418567"/>
                </a:lnTo>
                <a:lnTo>
                  <a:pt x="516869" y="337819"/>
                </a:lnTo>
                <a:close/>
                <a:moveTo>
                  <a:pt x="132620" y="55253"/>
                </a:moveTo>
                <a:lnTo>
                  <a:pt x="455192" y="55253"/>
                </a:lnTo>
                <a:cubicBezTo>
                  <a:pt x="464815" y="55253"/>
                  <a:pt x="472648" y="63074"/>
                  <a:pt x="472648" y="72682"/>
                </a:cubicBezTo>
                <a:cubicBezTo>
                  <a:pt x="472648" y="82364"/>
                  <a:pt x="464815" y="90185"/>
                  <a:pt x="455192" y="90185"/>
                </a:cubicBezTo>
                <a:lnTo>
                  <a:pt x="150151" y="90185"/>
                </a:lnTo>
                <a:lnTo>
                  <a:pt x="150151" y="264621"/>
                </a:lnTo>
                <a:cubicBezTo>
                  <a:pt x="150151" y="274229"/>
                  <a:pt x="142318" y="282050"/>
                  <a:pt x="132620" y="282050"/>
                </a:cubicBezTo>
                <a:cubicBezTo>
                  <a:pt x="122997" y="282050"/>
                  <a:pt x="115164" y="274229"/>
                  <a:pt x="115164" y="264621"/>
                </a:cubicBezTo>
                <a:lnTo>
                  <a:pt x="115164" y="72682"/>
                </a:lnTo>
                <a:cubicBezTo>
                  <a:pt x="115164" y="63074"/>
                  <a:pt x="122997" y="55253"/>
                  <a:pt x="132620" y="55253"/>
                </a:cubicBezTo>
                <a:close/>
                <a:moveTo>
                  <a:pt x="94815" y="34936"/>
                </a:moveTo>
                <a:lnTo>
                  <a:pt x="94815" y="302882"/>
                </a:lnTo>
                <a:lnTo>
                  <a:pt x="513885" y="302882"/>
                </a:lnTo>
                <a:lnTo>
                  <a:pt x="513885" y="34936"/>
                </a:lnTo>
                <a:close/>
                <a:moveTo>
                  <a:pt x="77360" y="0"/>
                </a:moveTo>
                <a:lnTo>
                  <a:pt x="531340" y="0"/>
                </a:lnTo>
                <a:cubicBezTo>
                  <a:pt x="541038" y="0"/>
                  <a:pt x="548870" y="7822"/>
                  <a:pt x="548870" y="17505"/>
                </a:cubicBezTo>
                <a:lnTo>
                  <a:pt x="548870" y="320313"/>
                </a:lnTo>
                <a:cubicBezTo>
                  <a:pt x="548870" y="321207"/>
                  <a:pt x="548795" y="322101"/>
                  <a:pt x="548646" y="322920"/>
                </a:cubicBezTo>
                <a:lnTo>
                  <a:pt x="606531" y="427581"/>
                </a:lnTo>
                <a:cubicBezTo>
                  <a:pt x="608098" y="430337"/>
                  <a:pt x="608769" y="433466"/>
                  <a:pt x="608695" y="436594"/>
                </a:cubicBezTo>
                <a:cubicBezTo>
                  <a:pt x="608695" y="436669"/>
                  <a:pt x="608695" y="436743"/>
                  <a:pt x="608695" y="436818"/>
                </a:cubicBezTo>
                <a:lnTo>
                  <a:pt x="608695" y="496635"/>
                </a:lnTo>
                <a:cubicBezTo>
                  <a:pt x="608695" y="506318"/>
                  <a:pt x="600862" y="514140"/>
                  <a:pt x="591240" y="514140"/>
                </a:cubicBezTo>
                <a:lnTo>
                  <a:pt x="17535" y="514140"/>
                </a:lnTo>
                <a:cubicBezTo>
                  <a:pt x="7838" y="514140"/>
                  <a:pt x="5" y="506318"/>
                  <a:pt x="5" y="496635"/>
                </a:cubicBezTo>
                <a:lnTo>
                  <a:pt x="5" y="436445"/>
                </a:lnTo>
                <a:cubicBezTo>
                  <a:pt x="5" y="436445"/>
                  <a:pt x="5" y="436371"/>
                  <a:pt x="5" y="436371"/>
                </a:cubicBezTo>
                <a:cubicBezTo>
                  <a:pt x="-69" y="433317"/>
                  <a:pt x="677" y="430263"/>
                  <a:pt x="2169" y="427581"/>
                </a:cubicBezTo>
                <a:lnTo>
                  <a:pt x="60054" y="322920"/>
                </a:lnTo>
                <a:cubicBezTo>
                  <a:pt x="59905" y="322101"/>
                  <a:pt x="59830" y="321207"/>
                  <a:pt x="59830" y="320313"/>
                </a:cubicBezTo>
                <a:lnTo>
                  <a:pt x="59830" y="17505"/>
                </a:lnTo>
                <a:cubicBezTo>
                  <a:pt x="59830" y="7822"/>
                  <a:pt x="67662" y="0"/>
                  <a:pt x="77360" y="0"/>
                </a:cubicBezTo>
                <a:close/>
              </a:path>
            </a:pathLst>
          </a:custGeom>
          <a:solidFill>
            <a:srgbClr val="5FBD9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9483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35696" y="3012158"/>
            <a:ext cx="5570974" cy="46166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800000" scaled="0"/>
          </a:gra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79730" y="3032454"/>
            <a:ext cx="2633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chemeClr val="accent3"/>
                    </a:gs>
                    <a:gs pos="25000">
                      <a:schemeClr val="accent1"/>
                    </a:gs>
                    <a:gs pos="50000">
                      <a:schemeClr val="accent4"/>
                    </a:gs>
                    <a:gs pos="75000">
                      <a:schemeClr val="accent2"/>
                    </a:gs>
                    <a:gs pos="100000">
                      <a:schemeClr val="accent5"/>
                    </a:gs>
                  </a:gsLst>
                  <a:lin ang="168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二进制与进制转换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2320" y="3881076"/>
            <a:ext cx="171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指导教师：王素坤      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主讲人：岳文静</a:t>
            </a:r>
          </a:p>
        </p:txBody>
      </p:sp>
      <p:pic>
        <p:nvPicPr>
          <p:cNvPr id="7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93074" y="653796"/>
            <a:ext cx="1179633" cy="11796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006857" y="578814"/>
            <a:ext cx="1339245" cy="133924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162988" y="653795"/>
            <a:ext cx="1179633" cy="11796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376771" y="578813"/>
            <a:ext cx="1339245" cy="133924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31140" y="653794"/>
            <a:ext cx="1179633" cy="11796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744923" y="578812"/>
            <a:ext cx="1339245" cy="133924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899292" y="653796"/>
            <a:ext cx="1179633" cy="11796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113075" y="578814"/>
            <a:ext cx="1339245" cy="133924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32009" y="833767"/>
            <a:ext cx="48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01922" y="817763"/>
            <a:ext cx="48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息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70075" y="817762"/>
            <a:ext cx="48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accent5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38226" y="833767"/>
            <a:ext cx="48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术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76477" y="2023607"/>
            <a:ext cx="3861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数据与计算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认识数据与大数据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7665172" y="1914660"/>
            <a:ext cx="320705" cy="3205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1" name="圆角矩形 53"/>
          <p:cNvSpPr/>
          <p:nvPr/>
        </p:nvSpPr>
        <p:spPr>
          <a:xfrm>
            <a:off x="7963513" y="2333738"/>
            <a:ext cx="200774" cy="20103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2" name="圆角矩形 53"/>
          <p:cNvSpPr/>
          <p:nvPr/>
        </p:nvSpPr>
        <p:spPr>
          <a:xfrm>
            <a:off x="7414088" y="2357800"/>
            <a:ext cx="401548" cy="40206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3" name="圆角矩形 53"/>
          <p:cNvSpPr/>
          <p:nvPr/>
        </p:nvSpPr>
        <p:spPr>
          <a:xfrm>
            <a:off x="8117530" y="2005012"/>
            <a:ext cx="159909" cy="16029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4" name="圆角矩形 53"/>
          <p:cNvSpPr/>
          <p:nvPr/>
        </p:nvSpPr>
        <p:spPr>
          <a:xfrm>
            <a:off x="8061769" y="1680077"/>
            <a:ext cx="160797" cy="16118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5" name="圆角矩形 53"/>
          <p:cNvSpPr/>
          <p:nvPr/>
        </p:nvSpPr>
        <p:spPr>
          <a:xfrm flipH="1">
            <a:off x="1228248" y="1890857"/>
            <a:ext cx="320947" cy="3205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6" name="圆角矩形 53"/>
          <p:cNvSpPr/>
          <p:nvPr/>
        </p:nvSpPr>
        <p:spPr>
          <a:xfrm flipH="1">
            <a:off x="1049703" y="2309935"/>
            <a:ext cx="200925" cy="20103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7" name="圆角矩形 53"/>
          <p:cNvSpPr/>
          <p:nvPr/>
        </p:nvSpPr>
        <p:spPr>
          <a:xfrm flipH="1">
            <a:off x="1398617" y="2333997"/>
            <a:ext cx="401850" cy="40206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8" name="圆角矩形 53"/>
          <p:cNvSpPr/>
          <p:nvPr/>
        </p:nvSpPr>
        <p:spPr>
          <a:xfrm flipH="1">
            <a:off x="936467" y="1981209"/>
            <a:ext cx="160029" cy="16029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9" name="圆角矩形 53"/>
          <p:cNvSpPr/>
          <p:nvPr/>
        </p:nvSpPr>
        <p:spPr>
          <a:xfrm flipH="1">
            <a:off x="991381" y="1656274"/>
            <a:ext cx="160918" cy="16118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9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900"/>
                            </p:stCondLst>
                            <p:childTnLst>
                              <p:par>
                                <p:cTn id="11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0"/>
                            </p:stCondLst>
                            <p:childTnLst>
                              <p:par>
                                <p:cTn id="1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6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8064" y="254692"/>
            <a:ext cx="5467350" cy="512945"/>
          </a:xfrm>
        </p:spPr>
        <p:txBody>
          <a:bodyPr/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八进制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空心弧 36">
            <a:extLst>
              <a:ext uri="{FF2B5EF4-FFF2-40B4-BE49-F238E27FC236}">
                <a16:creationId xmlns:a16="http://schemas.microsoft.com/office/drawing/2014/main" id="{40A8EE87-5F23-4BEE-8ED6-3CFFC31A12F3}"/>
              </a:ext>
            </a:extLst>
          </p:cNvPr>
          <p:cNvSpPr/>
          <p:nvPr/>
        </p:nvSpPr>
        <p:spPr>
          <a:xfrm rot="5400000">
            <a:off x="862468" y="1323333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8C0337C-A18C-4D35-A5C2-7320701D534E}"/>
              </a:ext>
            </a:extLst>
          </p:cNvPr>
          <p:cNvCxnSpPr/>
          <p:nvPr/>
        </p:nvCxnSpPr>
        <p:spPr bwMode="auto">
          <a:xfrm>
            <a:off x="3043369" y="1408563"/>
            <a:ext cx="14414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5C8648E-BD32-406C-92B6-FC3779A77265}"/>
              </a:ext>
            </a:extLst>
          </p:cNvPr>
          <p:cNvCxnSpPr/>
          <p:nvPr/>
        </p:nvCxnSpPr>
        <p:spPr bwMode="auto">
          <a:xfrm>
            <a:off x="3093016" y="4199203"/>
            <a:ext cx="143986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3E91B31-7C2A-40F0-9BF3-13586AF3965B}"/>
              </a:ext>
            </a:extLst>
          </p:cNvPr>
          <p:cNvCxnSpPr/>
          <p:nvPr/>
        </p:nvCxnSpPr>
        <p:spPr bwMode="auto">
          <a:xfrm>
            <a:off x="3914988" y="2354915"/>
            <a:ext cx="133413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12177BC-66DE-4575-A813-87222C6154E7}"/>
              </a:ext>
            </a:extLst>
          </p:cNvPr>
          <p:cNvCxnSpPr/>
          <p:nvPr/>
        </p:nvCxnSpPr>
        <p:spPr bwMode="auto">
          <a:xfrm>
            <a:off x="3773750" y="3339910"/>
            <a:ext cx="14407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996BEA0B-C469-48F3-BCB4-3A7D1323C566}"/>
              </a:ext>
            </a:extLst>
          </p:cNvPr>
          <p:cNvSpPr/>
          <p:nvPr/>
        </p:nvSpPr>
        <p:spPr>
          <a:xfrm>
            <a:off x="4943524" y="1055797"/>
            <a:ext cx="569368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>
                <a:solidFill>
                  <a:srgbClr val="E35A26"/>
                </a:solidFill>
                <a:latin typeface="微软雅黑" panose="020B0503020204020204" charset="-122"/>
                <a:ea typeface="微软雅黑" panose="020B0503020204020204" charset="-122"/>
              </a:rPr>
              <a:t>基数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0301C5C-2CA7-4EB3-89AD-DC26C2E5E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473" y="1322752"/>
            <a:ext cx="547625" cy="33668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200" dirty="0"/>
              <a:t>8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E11EFCC-091B-4EFB-836F-CE56ECB1A89B}"/>
              </a:ext>
            </a:extLst>
          </p:cNvPr>
          <p:cNvSpPr/>
          <p:nvPr/>
        </p:nvSpPr>
        <p:spPr>
          <a:xfrm>
            <a:off x="2816194" y="1192085"/>
            <a:ext cx="373310" cy="37331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0889193-A301-41E8-A36F-1568A3698550}"/>
              </a:ext>
            </a:extLst>
          </p:cNvPr>
          <p:cNvSpPr/>
          <p:nvPr/>
        </p:nvSpPr>
        <p:spPr>
          <a:xfrm>
            <a:off x="3608282" y="2153007"/>
            <a:ext cx="373310" cy="373310"/>
          </a:xfrm>
          <a:prstGeom prst="ellipse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F3E930C-C6A1-4915-BC42-2969BF7AB168}"/>
              </a:ext>
            </a:extLst>
          </p:cNvPr>
          <p:cNvSpPr/>
          <p:nvPr/>
        </p:nvSpPr>
        <p:spPr>
          <a:xfrm>
            <a:off x="3587342" y="3135400"/>
            <a:ext cx="373310" cy="373310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8157F9AF-9C7B-4EB0-B643-E8A5367DC72B}"/>
              </a:ext>
            </a:extLst>
          </p:cNvPr>
          <p:cNvSpPr/>
          <p:nvPr/>
        </p:nvSpPr>
        <p:spPr>
          <a:xfrm>
            <a:off x="2816194" y="3985606"/>
            <a:ext cx="373310" cy="373310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gradFill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925B92A-6823-458D-A56C-9444CDDE559B}"/>
              </a:ext>
            </a:extLst>
          </p:cNvPr>
          <p:cNvGrpSpPr/>
          <p:nvPr/>
        </p:nvGrpSpPr>
        <p:grpSpPr>
          <a:xfrm>
            <a:off x="3894554" y="999948"/>
            <a:ext cx="821462" cy="821462"/>
            <a:chOff x="4008377" y="1003063"/>
            <a:chExt cx="821462" cy="82146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9EDDEC7-7AB6-4728-A6DE-AA7731B886EF}"/>
                </a:ext>
              </a:extLst>
            </p:cNvPr>
            <p:cNvSpPr/>
            <p:nvPr/>
          </p:nvSpPr>
          <p:spPr>
            <a:xfrm>
              <a:off x="4008377" y="1003063"/>
              <a:ext cx="821462" cy="821462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254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  <a:effectLst>
              <a:outerShdw blurRad="228600" dist="228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D6B865EF-09F8-49F1-9DC5-CBD8216940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54" name="Freeform 846">
                <a:extLst>
                  <a:ext uri="{FF2B5EF4-FFF2-40B4-BE49-F238E27FC236}">
                    <a16:creationId xmlns:a16="http://schemas.microsoft.com/office/drawing/2014/main" id="{4DFCD405-D939-434A-B894-49B25C1ED4FD}"/>
                  </a:ext>
                </a:extLst>
              </p:cNvPr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847">
                <a:extLst>
                  <a:ext uri="{FF2B5EF4-FFF2-40B4-BE49-F238E27FC236}">
                    <a16:creationId xmlns:a16="http://schemas.microsoft.com/office/drawing/2014/main" id="{300F13F0-821F-4148-A01F-77C010F9D243}"/>
                  </a:ext>
                </a:extLst>
              </p:cNvPr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797419D-A2B9-4E18-96B1-F6AE86DD88E4}"/>
              </a:ext>
            </a:extLst>
          </p:cNvPr>
          <p:cNvGrpSpPr/>
          <p:nvPr/>
        </p:nvGrpSpPr>
        <p:grpSpPr>
          <a:xfrm>
            <a:off x="4511322" y="1883566"/>
            <a:ext cx="821462" cy="821462"/>
            <a:chOff x="4703459" y="1967087"/>
            <a:chExt cx="821462" cy="821462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DB3FFD7-B1AF-4681-84AB-30585D164BAC}"/>
                </a:ext>
              </a:extLst>
            </p:cNvPr>
            <p:cNvSpPr/>
            <p:nvPr/>
          </p:nvSpPr>
          <p:spPr>
            <a:xfrm>
              <a:off x="4703459" y="1967087"/>
              <a:ext cx="821462" cy="821462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 w="25400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0"/>
              </a:gradFill>
            </a:ln>
            <a:effectLst>
              <a:outerShdw blurRad="228600" dist="228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Freeform 168">
              <a:extLst>
                <a:ext uri="{FF2B5EF4-FFF2-40B4-BE49-F238E27FC236}">
                  <a16:creationId xmlns:a16="http://schemas.microsoft.com/office/drawing/2014/main" id="{7A9D8791-5747-4788-92DB-215ED6B61E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CA1BD01-190D-4F3C-91E8-7DD800115AF5}"/>
              </a:ext>
            </a:extLst>
          </p:cNvPr>
          <p:cNvGrpSpPr/>
          <p:nvPr/>
        </p:nvGrpSpPr>
        <p:grpSpPr>
          <a:xfrm>
            <a:off x="4542626" y="2929179"/>
            <a:ext cx="821462" cy="821462"/>
            <a:chOff x="4734763" y="3012700"/>
            <a:chExt cx="821462" cy="82146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ECF3291-6E20-47D4-A0A3-16F05B7C6A92}"/>
                </a:ext>
              </a:extLst>
            </p:cNvPr>
            <p:cNvSpPr/>
            <p:nvPr/>
          </p:nvSpPr>
          <p:spPr>
            <a:xfrm>
              <a:off x="4734763" y="3012700"/>
              <a:ext cx="821462" cy="821462"/>
            </a:xfrm>
            <a:prstGeom prst="ellipse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25400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0"/>
              </a:gradFill>
            </a:ln>
            <a:effectLst>
              <a:outerShdw blurRad="228600" dist="228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203">
              <a:extLst>
                <a:ext uri="{FF2B5EF4-FFF2-40B4-BE49-F238E27FC236}">
                  <a16:creationId xmlns:a16="http://schemas.microsoft.com/office/drawing/2014/main" id="{359A8C63-6D2E-4476-8D46-FBDCE16CF6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C211921-A49F-406D-8A02-6B4A4F491C70}"/>
              </a:ext>
            </a:extLst>
          </p:cNvPr>
          <p:cNvGrpSpPr/>
          <p:nvPr/>
        </p:nvGrpSpPr>
        <p:grpSpPr>
          <a:xfrm>
            <a:off x="3894554" y="3799862"/>
            <a:ext cx="821462" cy="821462"/>
            <a:chOff x="4015593" y="3883383"/>
            <a:chExt cx="821462" cy="821462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C58CFD63-EEB4-4C69-9217-9D8878711ED0}"/>
                </a:ext>
              </a:extLst>
            </p:cNvPr>
            <p:cNvSpPr/>
            <p:nvPr/>
          </p:nvSpPr>
          <p:spPr>
            <a:xfrm>
              <a:off x="4015593" y="3883383"/>
              <a:ext cx="821462" cy="821462"/>
            </a:xfrm>
            <a:prstGeom prst="ellipse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25400">
              <a:gradFill>
                <a:gsLst>
                  <a:gs pos="0">
                    <a:schemeClr val="accent5"/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a:ln>
            <a:effectLst>
              <a:outerShdw blurRad="228600" dist="228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110">
              <a:extLst>
                <a:ext uri="{FF2B5EF4-FFF2-40B4-BE49-F238E27FC236}">
                  <a16:creationId xmlns:a16="http://schemas.microsoft.com/office/drawing/2014/main" id="{96A88221-59B7-4BD3-8302-A3ECAC3AF3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F0607B6B-0B36-4A28-9937-0F32A42BAAD0}"/>
              </a:ext>
            </a:extLst>
          </p:cNvPr>
          <p:cNvSpPr/>
          <p:nvPr/>
        </p:nvSpPr>
        <p:spPr>
          <a:xfrm>
            <a:off x="5553024" y="1909696"/>
            <a:ext cx="569368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>
                <a:solidFill>
                  <a:srgbClr val="00766E"/>
                </a:solidFill>
                <a:latin typeface="微软雅黑" panose="020B0503020204020204" charset="-122"/>
                <a:ea typeface="微软雅黑" panose="020B0503020204020204" charset="-122"/>
              </a:rPr>
              <a:t>数码</a:t>
            </a:r>
          </a:p>
        </p:txBody>
      </p:sp>
      <p:sp>
        <p:nvSpPr>
          <p:cNvPr id="66" name="矩形 47">
            <a:extLst>
              <a:ext uri="{FF2B5EF4-FFF2-40B4-BE49-F238E27FC236}">
                <a16:creationId xmlns:a16="http://schemas.microsoft.com/office/drawing/2014/main" id="{7E4E1A47-9DF4-4786-A773-52565C9D9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7652" y="2173373"/>
            <a:ext cx="2657990" cy="33668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200" dirty="0"/>
              <a:t>0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2</a:t>
            </a:r>
            <a:r>
              <a:rPr lang="zh-CN" altLang="en-US" sz="1200" dirty="0"/>
              <a:t>、</a:t>
            </a:r>
            <a:r>
              <a:rPr lang="en-US" altLang="zh-CN" sz="1200" dirty="0"/>
              <a:t>3</a:t>
            </a:r>
            <a:r>
              <a:rPr lang="zh-CN" altLang="en-US" sz="1200" dirty="0"/>
              <a:t>、</a:t>
            </a:r>
            <a:r>
              <a:rPr lang="en-US" altLang="zh-CN" sz="1200" dirty="0"/>
              <a:t>4</a:t>
            </a:r>
            <a:r>
              <a:rPr lang="zh-CN" altLang="en-US" sz="1200" dirty="0"/>
              <a:t>、</a:t>
            </a:r>
            <a:r>
              <a:rPr lang="en-US" altLang="zh-CN" sz="1200" dirty="0"/>
              <a:t>5</a:t>
            </a:r>
            <a:r>
              <a:rPr lang="zh-CN" altLang="en-US" sz="1200" dirty="0"/>
              <a:t>、</a:t>
            </a:r>
            <a:r>
              <a:rPr lang="en-US" altLang="zh-CN" sz="1200" dirty="0"/>
              <a:t>6</a:t>
            </a:r>
            <a:r>
              <a:rPr lang="zh-CN" altLang="en-US" sz="1200" dirty="0"/>
              <a:t>、</a:t>
            </a:r>
            <a:r>
              <a:rPr lang="en-US" altLang="zh-CN" sz="1200" dirty="0"/>
              <a:t>7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B996577-3654-421C-A93B-D4E64F37BEF6}"/>
              </a:ext>
            </a:extLst>
          </p:cNvPr>
          <p:cNvSpPr/>
          <p:nvPr/>
        </p:nvSpPr>
        <p:spPr>
          <a:xfrm>
            <a:off x="5602315" y="3000818"/>
            <a:ext cx="954089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>
                <a:solidFill>
                  <a:srgbClr val="D12421"/>
                </a:solidFill>
                <a:latin typeface="微软雅黑" panose="020B0503020204020204" charset="-122"/>
                <a:ea typeface="微软雅黑" panose="020B0503020204020204" charset="-122"/>
              </a:rPr>
              <a:t>计数规律</a:t>
            </a:r>
          </a:p>
        </p:txBody>
      </p:sp>
      <p:sp>
        <p:nvSpPr>
          <p:cNvPr id="68" name="矩形 47">
            <a:extLst>
              <a:ext uri="{FF2B5EF4-FFF2-40B4-BE49-F238E27FC236}">
                <a16:creationId xmlns:a16="http://schemas.microsoft.com/office/drawing/2014/main" id="{4202D5F4-13D7-42BA-9FD3-A9692DFA6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315" y="3257569"/>
            <a:ext cx="2727448" cy="33668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200" dirty="0"/>
              <a:t>逢八进一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3AC690A-0EB8-4CEE-969D-6FCB127AD212}"/>
              </a:ext>
            </a:extLst>
          </p:cNvPr>
          <p:cNvSpPr/>
          <p:nvPr/>
        </p:nvSpPr>
        <p:spPr>
          <a:xfrm>
            <a:off x="4912476" y="3951997"/>
            <a:ext cx="1531170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>
                <a:solidFill>
                  <a:srgbClr val="3964AD"/>
                </a:solidFill>
                <a:latin typeface="微软雅黑" panose="020B0503020204020204" charset="-122"/>
                <a:ea typeface="微软雅黑" panose="020B0503020204020204" charset="-122"/>
              </a:rPr>
              <a:t>与二进制的关系</a:t>
            </a:r>
          </a:p>
        </p:txBody>
      </p:sp>
      <p:sp>
        <p:nvSpPr>
          <p:cNvPr id="70" name="矩形 47">
            <a:extLst>
              <a:ext uri="{FF2B5EF4-FFF2-40B4-BE49-F238E27FC236}">
                <a16:creationId xmlns:a16="http://schemas.microsoft.com/office/drawing/2014/main" id="{0E68AB33-D1C6-48F0-971C-A1E1C02BC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623" y="4217179"/>
            <a:ext cx="2727448" cy="33668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200" dirty="0"/>
              <a:t>1</a:t>
            </a:r>
            <a:r>
              <a:rPr lang="zh-CN" altLang="en-US" sz="1200" dirty="0"/>
              <a:t>位八进制数可以用</a:t>
            </a:r>
            <a:r>
              <a:rPr lang="en-US" altLang="zh-CN" sz="1200" dirty="0"/>
              <a:t>3</a:t>
            </a:r>
            <a:r>
              <a:rPr lang="zh-CN" altLang="en-US" sz="1200" dirty="0"/>
              <a:t>位二进制数表示</a:t>
            </a:r>
            <a:endParaRPr lang="en-US" altLang="zh-CN" sz="12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296538-BCD4-4B51-8470-F616ADCEB32B}"/>
              </a:ext>
            </a:extLst>
          </p:cNvPr>
          <p:cNvGrpSpPr/>
          <p:nvPr/>
        </p:nvGrpSpPr>
        <p:grpSpPr>
          <a:xfrm>
            <a:off x="1178049" y="1653955"/>
            <a:ext cx="2259643" cy="2259643"/>
            <a:chOff x="1178049" y="1713589"/>
            <a:chExt cx="2259643" cy="225964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05BF568-7194-47C9-A953-F0FCE0979794}"/>
                </a:ext>
              </a:extLst>
            </p:cNvPr>
            <p:cNvSpPr/>
            <p:nvPr/>
          </p:nvSpPr>
          <p:spPr bwMode="auto">
            <a:xfrm>
              <a:off x="1178049" y="1713589"/>
              <a:ext cx="2259643" cy="22596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25400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0"/>
              </a:gradFill>
            </a:ln>
            <a:effectLst>
              <a:outerShdw blurRad="228600" dist="2286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grpSp>
          <p:nvGrpSpPr>
            <p:cNvPr id="302" name="0c13f99c-7771-46c7-a138-209b12ea9db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6522AA56-A464-49A4-B5D6-4415691F56D6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379777" y="2048478"/>
              <a:ext cx="1854268" cy="1558742"/>
              <a:chOff x="2739009" y="1123949"/>
              <a:chExt cx="6713982" cy="5019675"/>
            </a:xfrm>
          </p:grpSpPr>
          <p:sp>
            <p:nvSpPr>
              <p:cNvPr id="303" name="íSľiḋe">
                <a:extLst>
                  <a:ext uri="{FF2B5EF4-FFF2-40B4-BE49-F238E27FC236}">
                    <a16:creationId xmlns:a16="http://schemas.microsoft.com/office/drawing/2014/main" id="{9F4E1F98-C4D0-4C9E-92B1-4D41431B9CCC}"/>
                  </a:ext>
                </a:extLst>
              </p:cNvPr>
              <p:cNvSpPr/>
              <p:nvPr/>
            </p:nvSpPr>
            <p:spPr bwMode="auto">
              <a:xfrm>
                <a:off x="3556205" y="1123949"/>
                <a:ext cx="5024668" cy="5019675"/>
              </a:xfrm>
              <a:custGeom>
                <a:avLst/>
                <a:gdLst>
                  <a:gd name="T0" fmla="*/ 727 w 1453"/>
                  <a:gd name="T1" fmla="*/ 0 h 1453"/>
                  <a:gd name="T2" fmla="*/ 0 w 1453"/>
                  <a:gd name="T3" fmla="*/ 727 h 1453"/>
                  <a:gd name="T4" fmla="*/ 727 w 1453"/>
                  <a:gd name="T5" fmla="*/ 1453 h 1453"/>
                  <a:gd name="T6" fmla="*/ 1453 w 1453"/>
                  <a:gd name="T7" fmla="*/ 727 h 1453"/>
                  <a:gd name="T8" fmla="*/ 727 w 1453"/>
                  <a:gd name="T9" fmla="*/ 0 h 1453"/>
                  <a:gd name="T10" fmla="*/ 727 w 1453"/>
                  <a:gd name="T11" fmla="*/ 1225 h 1453"/>
                  <a:gd name="T12" fmla="*/ 228 w 1453"/>
                  <a:gd name="T13" fmla="*/ 727 h 1453"/>
                  <a:gd name="T14" fmla="*/ 727 w 1453"/>
                  <a:gd name="T15" fmla="*/ 228 h 1453"/>
                  <a:gd name="T16" fmla="*/ 1225 w 1453"/>
                  <a:gd name="T17" fmla="*/ 727 h 1453"/>
                  <a:gd name="T18" fmla="*/ 727 w 1453"/>
                  <a:gd name="T19" fmla="*/ 1225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53" h="1453">
                    <a:moveTo>
                      <a:pt x="727" y="0"/>
                    </a:moveTo>
                    <a:cubicBezTo>
                      <a:pt x="325" y="0"/>
                      <a:pt x="0" y="325"/>
                      <a:pt x="0" y="727"/>
                    </a:cubicBezTo>
                    <a:cubicBezTo>
                      <a:pt x="0" y="1128"/>
                      <a:pt x="325" y="1453"/>
                      <a:pt x="727" y="1453"/>
                    </a:cubicBezTo>
                    <a:cubicBezTo>
                      <a:pt x="1128" y="1453"/>
                      <a:pt x="1453" y="1128"/>
                      <a:pt x="1453" y="727"/>
                    </a:cubicBezTo>
                    <a:cubicBezTo>
                      <a:pt x="1453" y="325"/>
                      <a:pt x="1128" y="0"/>
                      <a:pt x="727" y="0"/>
                    </a:cubicBezTo>
                    <a:close/>
                    <a:moveTo>
                      <a:pt x="727" y="1225"/>
                    </a:moveTo>
                    <a:cubicBezTo>
                      <a:pt x="451" y="1225"/>
                      <a:pt x="228" y="1002"/>
                      <a:pt x="228" y="727"/>
                    </a:cubicBezTo>
                    <a:cubicBezTo>
                      <a:pt x="228" y="451"/>
                      <a:pt x="451" y="228"/>
                      <a:pt x="727" y="228"/>
                    </a:cubicBezTo>
                    <a:cubicBezTo>
                      <a:pt x="1002" y="228"/>
                      <a:pt x="1225" y="451"/>
                      <a:pt x="1225" y="727"/>
                    </a:cubicBezTo>
                    <a:cubicBezTo>
                      <a:pt x="1225" y="1002"/>
                      <a:pt x="1002" y="1225"/>
                      <a:pt x="727" y="1225"/>
                    </a:cubicBezTo>
                    <a:close/>
                  </a:path>
                </a:pathLst>
              </a:custGeom>
              <a:solidFill>
                <a:srgbClr val="E3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ŝḷíde">
                <a:extLst>
                  <a:ext uri="{FF2B5EF4-FFF2-40B4-BE49-F238E27FC236}">
                    <a16:creationId xmlns:a16="http://schemas.microsoft.com/office/drawing/2014/main" id="{2B2127CE-D71B-4AC1-9479-2369650AF756}"/>
                  </a:ext>
                </a:extLst>
              </p:cNvPr>
              <p:cNvSpPr/>
              <p:nvPr/>
            </p:nvSpPr>
            <p:spPr bwMode="auto">
              <a:xfrm>
                <a:off x="2867164" y="3289267"/>
                <a:ext cx="2434942" cy="635781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íŝ1iḍê">
                <a:extLst>
                  <a:ext uri="{FF2B5EF4-FFF2-40B4-BE49-F238E27FC236}">
                    <a16:creationId xmlns:a16="http://schemas.microsoft.com/office/drawing/2014/main" id="{A6978078-D0A9-4514-A6B1-AAB2A9A0531E}"/>
                  </a:ext>
                </a:extLst>
              </p:cNvPr>
              <p:cNvSpPr/>
              <p:nvPr/>
            </p:nvSpPr>
            <p:spPr bwMode="auto">
              <a:xfrm>
                <a:off x="2867164" y="3925048"/>
                <a:ext cx="2434942" cy="650761"/>
              </a:xfrm>
              <a:prstGeom prst="rect">
                <a:avLst/>
              </a:prstGeom>
              <a:solidFill>
                <a:srgbClr val="D1D3D4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í$ḻïďê">
                <a:extLst>
                  <a:ext uri="{FF2B5EF4-FFF2-40B4-BE49-F238E27FC236}">
                    <a16:creationId xmlns:a16="http://schemas.microsoft.com/office/drawing/2014/main" id="{08C8CFF9-1614-4312-BD24-13ADFB640E73}"/>
                  </a:ext>
                </a:extLst>
              </p:cNvPr>
              <p:cNvSpPr/>
              <p:nvPr/>
            </p:nvSpPr>
            <p:spPr bwMode="auto">
              <a:xfrm>
                <a:off x="2867164" y="4575808"/>
                <a:ext cx="2434942" cy="607488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ïṣľíďé">
                <a:extLst>
                  <a:ext uri="{FF2B5EF4-FFF2-40B4-BE49-F238E27FC236}">
                    <a16:creationId xmlns:a16="http://schemas.microsoft.com/office/drawing/2014/main" id="{7FFA962D-1D28-411E-AAF5-A5A1929CA822}"/>
                  </a:ext>
                </a:extLst>
              </p:cNvPr>
              <p:cNvSpPr/>
              <p:nvPr/>
            </p:nvSpPr>
            <p:spPr bwMode="auto">
              <a:xfrm>
                <a:off x="3191712" y="4081497"/>
                <a:ext cx="284604" cy="28293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í$ḻîḑè">
                <a:extLst>
                  <a:ext uri="{FF2B5EF4-FFF2-40B4-BE49-F238E27FC236}">
                    <a16:creationId xmlns:a16="http://schemas.microsoft.com/office/drawing/2014/main" id="{DAE17791-AEC8-4239-A3F0-99DDAE01E070}"/>
                  </a:ext>
                </a:extLst>
              </p:cNvPr>
              <p:cNvSpPr/>
              <p:nvPr/>
            </p:nvSpPr>
            <p:spPr bwMode="auto">
              <a:xfrm>
                <a:off x="3646079" y="4081497"/>
                <a:ext cx="282939" cy="28293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ïṣ1îďe">
                <a:extLst>
                  <a:ext uri="{FF2B5EF4-FFF2-40B4-BE49-F238E27FC236}">
                    <a16:creationId xmlns:a16="http://schemas.microsoft.com/office/drawing/2014/main" id="{4FEDC930-0464-4FA8-9FD8-EB6AF244A155}"/>
                  </a:ext>
                </a:extLst>
              </p:cNvPr>
              <p:cNvSpPr/>
              <p:nvPr/>
            </p:nvSpPr>
            <p:spPr bwMode="auto">
              <a:xfrm flipH="1">
                <a:off x="3185054" y="4768872"/>
                <a:ext cx="1770867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šḻíḍê">
                <a:extLst>
                  <a:ext uri="{FF2B5EF4-FFF2-40B4-BE49-F238E27FC236}">
                    <a16:creationId xmlns:a16="http://schemas.microsoft.com/office/drawing/2014/main" id="{826726B2-6883-4B70-B605-F25AE3208F59}"/>
                  </a:ext>
                </a:extLst>
              </p:cNvPr>
              <p:cNvSpPr/>
              <p:nvPr/>
            </p:nvSpPr>
            <p:spPr bwMode="auto">
              <a:xfrm flipH="1">
                <a:off x="3185054" y="4935307"/>
                <a:ext cx="1770867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íṥḷídé">
                <a:extLst>
                  <a:ext uri="{FF2B5EF4-FFF2-40B4-BE49-F238E27FC236}">
                    <a16:creationId xmlns:a16="http://schemas.microsoft.com/office/drawing/2014/main" id="{123AB052-8CBA-46B7-99D2-D4EA5DEC65EC}"/>
                  </a:ext>
                </a:extLst>
              </p:cNvPr>
              <p:cNvSpPr/>
              <p:nvPr/>
            </p:nvSpPr>
            <p:spPr bwMode="auto">
              <a:xfrm>
                <a:off x="4955921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îṣ1íḋé">
                <a:extLst>
                  <a:ext uri="{FF2B5EF4-FFF2-40B4-BE49-F238E27FC236}">
                    <a16:creationId xmlns:a16="http://schemas.microsoft.com/office/drawing/2014/main" id="{9FE2C735-AEA4-4884-92C5-5CDF93DB919C}"/>
                  </a:ext>
                </a:extLst>
              </p:cNvPr>
              <p:cNvSpPr/>
              <p:nvPr/>
            </p:nvSpPr>
            <p:spPr bwMode="auto">
              <a:xfrm>
                <a:off x="4804466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$ḷidê">
                <a:extLst>
                  <a:ext uri="{FF2B5EF4-FFF2-40B4-BE49-F238E27FC236}">
                    <a16:creationId xmlns:a16="http://schemas.microsoft.com/office/drawing/2014/main" id="{6E9DBA11-808A-4D46-B094-A8D4DA2F8726}"/>
                  </a:ext>
                </a:extLst>
              </p:cNvPr>
              <p:cNvSpPr/>
              <p:nvPr/>
            </p:nvSpPr>
            <p:spPr bwMode="auto">
              <a:xfrm>
                <a:off x="4651346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iŝ1îdê">
                <a:extLst>
                  <a:ext uri="{FF2B5EF4-FFF2-40B4-BE49-F238E27FC236}">
                    <a16:creationId xmlns:a16="http://schemas.microsoft.com/office/drawing/2014/main" id="{A1198BB2-A1B4-4383-A3BD-EE8894769D16}"/>
                  </a:ext>
                </a:extLst>
              </p:cNvPr>
              <p:cNvSpPr/>
              <p:nvPr/>
            </p:nvSpPr>
            <p:spPr bwMode="auto">
              <a:xfrm>
                <a:off x="4471596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ïṧlîḍe">
                <a:extLst>
                  <a:ext uri="{FF2B5EF4-FFF2-40B4-BE49-F238E27FC236}">
                    <a16:creationId xmlns:a16="http://schemas.microsoft.com/office/drawing/2014/main" id="{15B0D767-88AF-4B2D-B324-6C2562D9BEA5}"/>
                  </a:ext>
                </a:extLst>
              </p:cNvPr>
              <p:cNvSpPr/>
              <p:nvPr/>
            </p:nvSpPr>
            <p:spPr bwMode="auto">
              <a:xfrm>
                <a:off x="4306825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ïṥlîdè">
                <a:extLst>
                  <a:ext uri="{FF2B5EF4-FFF2-40B4-BE49-F238E27FC236}">
                    <a16:creationId xmlns:a16="http://schemas.microsoft.com/office/drawing/2014/main" id="{BB3AABD8-8CB1-4302-8C89-36C56DF32FE4}"/>
                  </a:ext>
                </a:extLst>
              </p:cNvPr>
              <p:cNvSpPr/>
              <p:nvPr/>
            </p:nvSpPr>
            <p:spPr bwMode="auto">
              <a:xfrm flipH="1">
                <a:off x="3739283" y="4201330"/>
                <a:ext cx="124827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iṧ1ídê">
                <a:extLst>
                  <a:ext uri="{FF2B5EF4-FFF2-40B4-BE49-F238E27FC236}">
                    <a16:creationId xmlns:a16="http://schemas.microsoft.com/office/drawing/2014/main" id="{304FBFE7-C45F-4733-AE4E-CEEC936EADE5}"/>
                  </a:ext>
                </a:extLst>
              </p:cNvPr>
              <p:cNvSpPr/>
              <p:nvPr/>
            </p:nvSpPr>
            <p:spPr bwMode="auto">
              <a:xfrm flipH="1">
                <a:off x="3296566" y="4201330"/>
                <a:ext cx="96532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íṩľíḓé">
                <a:extLst>
                  <a:ext uri="{FF2B5EF4-FFF2-40B4-BE49-F238E27FC236}">
                    <a16:creationId xmlns:a16="http://schemas.microsoft.com/office/drawing/2014/main" id="{8F9C5766-2F2B-44B7-9584-F7820B63B263}"/>
                  </a:ext>
                </a:extLst>
              </p:cNvPr>
              <p:cNvSpPr/>
              <p:nvPr/>
            </p:nvSpPr>
            <p:spPr bwMode="auto">
              <a:xfrm>
                <a:off x="3213349" y="3483995"/>
                <a:ext cx="83217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śḷiḋé">
                <a:extLst>
                  <a:ext uri="{FF2B5EF4-FFF2-40B4-BE49-F238E27FC236}">
                    <a16:creationId xmlns:a16="http://schemas.microsoft.com/office/drawing/2014/main" id="{034C956E-D1FE-4913-8748-DDD08B0F5250}"/>
                  </a:ext>
                </a:extLst>
              </p:cNvPr>
              <p:cNvSpPr/>
              <p:nvPr/>
            </p:nvSpPr>
            <p:spPr bwMode="auto">
              <a:xfrm>
                <a:off x="3393098" y="3483995"/>
                <a:ext cx="54924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ïŝľïḑè">
                <a:extLst>
                  <a:ext uri="{FF2B5EF4-FFF2-40B4-BE49-F238E27FC236}">
                    <a16:creationId xmlns:a16="http://schemas.microsoft.com/office/drawing/2014/main" id="{0B7015F3-0A48-4433-B06D-D12B423EBD2E}"/>
                  </a:ext>
                </a:extLst>
              </p:cNvPr>
              <p:cNvSpPr/>
              <p:nvPr/>
            </p:nvSpPr>
            <p:spPr bwMode="auto">
              <a:xfrm>
                <a:off x="3531239" y="3483995"/>
                <a:ext cx="111512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şliḍé">
                <a:extLst>
                  <a:ext uri="{FF2B5EF4-FFF2-40B4-BE49-F238E27FC236}">
                    <a16:creationId xmlns:a16="http://schemas.microsoft.com/office/drawing/2014/main" id="{41208BE1-031A-4FD7-99A6-A9876EDAD61A}"/>
                  </a:ext>
                </a:extLst>
              </p:cNvPr>
              <p:cNvSpPr/>
              <p:nvPr/>
            </p:nvSpPr>
            <p:spPr bwMode="auto">
              <a:xfrm>
                <a:off x="3710988" y="3483995"/>
                <a:ext cx="111512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íś1íďè">
                <a:extLst>
                  <a:ext uri="{FF2B5EF4-FFF2-40B4-BE49-F238E27FC236}">
                    <a16:creationId xmlns:a16="http://schemas.microsoft.com/office/drawing/2014/main" id="{F4F47514-C2E4-4B3C-8D9A-BA7DFDE7CD3E}"/>
                  </a:ext>
                </a:extLst>
              </p:cNvPr>
              <p:cNvSpPr/>
              <p:nvPr/>
            </p:nvSpPr>
            <p:spPr bwMode="auto">
              <a:xfrm>
                <a:off x="3904053" y="3483995"/>
                <a:ext cx="69903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ïšḷiḍé">
                <a:extLst>
                  <a:ext uri="{FF2B5EF4-FFF2-40B4-BE49-F238E27FC236}">
                    <a16:creationId xmlns:a16="http://schemas.microsoft.com/office/drawing/2014/main" id="{3D0F5CB5-B3E3-41CC-8A50-7AD89C7D29C4}"/>
                  </a:ext>
                </a:extLst>
              </p:cNvPr>
              <p:cNvSpPr/>
              <p:nvPr/>
            </p:nvSpPr>
            <p:spPr bwMode="auto">
              <a:xfrm flipH="1">
                <a:off x="4057173" y="3497310"/>
                <a:ext cx="995280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íṩḻîḋe">
                <a:extLst>
                  <a:ext uri="{FF2B5EF4-FFF2-40B4-BE49-F238E27FC236}">
                    <a16:creationId xmlns:a16="http://schemas.microsoft.com/office/drawing/2014/main" id="{BC3F867A-A03F-4E29-AA29-9B0E9781C58C}"/>
                  </a:ext>
                </a:extLst>
              </p:cNvPr>
              <p:cNvSpPr/>
              <p:nvPr/>
            </p:nvSpPr>
            <p:spPr bwMode="auto">
              <a:xfrm flipH="1">
                <a:off x="4057173" y="3677060"/>
                <a:ext cx="995280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šlîḓè">
                <a:extLst>
                  <a:ext uri="{FF2B5EF4-FFF2-40B4-BE49-F238E27FC236}">
                    <a16:creationId xmlns:a16="http://schemas.microsoft.com/office/drawing/2014/main" id="{27D83C12-B03A-43B9-BB9E-9C3C36CED75A}"/>
                  </a:ext>
                </a:extLst>
              </p:cNvPr>
              <p:cNvSpPr/>
              <p:nvPr/>
            </p:nvSpPr>
            <p:spPr bwMode="auto">
              <a:xfrm>
                <a:off x="2739009" y="1535044"/>
                <a:ext cx="2466564" cy="1050204"/>
              </a:xfrm>
              <a:custGeom>
                <a:avLst/>
                <a:gdLst>
                  <a:gd name="T0" fmla="*/ 138 w 713"/>
                  <a:gd name="T1" fmla="*/ 166 h 304"/>
                  <a:gd name="T2" fmla="*/ 216 w 713"/>
                  <a:gd name="T3" fmla="*/ 190 h 304"/>
                  <a:gd name="T4" fmla="*/ 275 w 713"/>
                  <a:gd name="T5" fmla="*/ 157 h 304"/>
                  <a:gd name="T6" fmla="*/ 273 w 713"/>
                  <a:gd name="T7" fmla="*/ 137 h 304"/>
                  <a:gd name="T8" fmla="*/ 411 w 713"/>
                  <a:gd name="T9" fmla="*/ 0 h 304"/>
                  <a:gd name="T10" fmla="*/ 548 w 713"/>
                  <a:gd name="T11" fmla="*/ 137 h 304"/>
                  <a:gd name="T12" fmla="*/ 544 w 713"/>
                  <a:gd name="T13" fmla="*/ 170 h 304"/>
                  <a:gd name="T14" fmla="*/ 576 w 713"/>
                  <a:gd name="T15" fmla="*/ 166 h 304"/>
                  <a:gd name="T16" fmla="*/ 713 w 713"/>
                  <a:gd name="T17" fmla="*/ 304 h 304"/>
                  <a:gd name="T18" fmla="*/ 0 w 713"/>
                  <a:gd name="T19" fmla="*/ 304 h 304"/>
                  <a:gd name="T20" fmla="*/ 138 w 713"/>
                  <a:gd name="T21" fmla="*/ 166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3" h="304">
                    <a:moveTo>
                      <a:pt x="138" y="166"/>
                    </a:moveTo>
                    <a:cubicBezTo>
                      <a:pt x="167" y="166"/>
                      <a:pt x="193" y="175"/>
                      <a:pt x="216" y="190"/>
                    </a:cubicBezTo>
                    <a:cubicBezTo>
                      <a:pt x="231" y="173"/>
                      <a:pt x="251" y="161"/>
                      <a:pt x="275" y="157"/>
                    </a:cubicBezTo>
                    <a:cubicBezTo>
                      <a:pt x="274" y="151"/>
                      <a:pt x="273" y="144"/>
                      <a:pt x="273" y="137"/>
                    </a:cubicBezTo>
                    <a:cubicBezTo>
                      <a:pt x="273" y="61"/>
                      <a:pt x="335" y="0"/>
                      <a:pt x="411" y="0"/>
                    </a:cubicBezTo>
                    <a:cubicBezTo>
                      <a:pt x="487" y="0"/>
                      <a:pt x="548" y="61"/>
                      <a:pt x="548" y="137"/>
                    </a:cubicBezTo>
                    <a:cubicBezTo>
                      <a:pt x="548" y="148"/>
                      <a:pt x="547" y="159"/>
                      <a:pt x="544" y="170"/>
                    </a:cubicBezTo>
                    <a:cubicBezTo>
                      <a:pt x="554" y="167"/>
                      <a:pt x="565" y="166"/>
                      <a:pt x="576" y="166"/>
                    </a:cubicBezTo>
                    <a:cubicBezTo>
                      <a:pt x="652" y="166"/>
                      <a:pt x="713" y="224"/>
                      <a:pt x="713" y="304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224"/>
                      <a:pt x="62" y="166"/>
                      <a:pt x="138" y="166"/>
                    </a:cubicBezTo>
                    <a:close/>
                  </a:path>
                </a:pathLst>
              </a:custGeom>
              <a:solidFill>
                <a:srgbClr val="3B9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$1ïde">
                <a:extLst>
                  <a:ext uri="{FF2B5EF4-FFF2-40B4-BE49-F238E27FC236}">
                    <a16:creationId xmlns:a16="http://schemas.microsoft.com/office/drawing/2014/main" id="{15B14A7A-0CFB-4E09-8CE5-3CAE07521149}"/>
                  </a:ext>
                </a:extLst>
              </p:cNvPr>
              <p:cNvSpPr/>
              <p:nvPr/>
            </p:nvSpPr>
            <p:spPr bwMode="auto">
              <a:xfrm>
                <a:off x="5198916" y="258191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śḻïďè">
                <a:extLst>
                  <a:ext uri="{FF2B5EF4-FFF2-40B4-BE49-F238E27FC236}">
                    <a16:creationId xmlns:a16="http://schemas.microsoft.com/office/drawing/2014/main" id="{712FA697-CD5E-49FA-8B92-3B9E9CAB420F}"/>
                  </a:ext>
                </a:extLst>
              </p:cNvPr>
              <p:cNvSpPr/>
              <p:nvPr/>
            </p:nvSpPr>
            <p:spPr bwMode="auto">
              <a:xfrm>
                <a:off x="5198916" y="2581918"/>
                <a:ext cx="0" cy="0"/>
              </a:xfrm>
              <a:prstGeom prst="line">
                <a:avLst/>
              </a:pr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îsľíḍè">
                <a:extLst>
                  <a:ext uri="{FF2B5EF4-FFF2-40B4-BE49-F238E27FC236}">
                    <a16:creationId xmlns:a16="http://schemas.microsoft.com/office/drawing/2014/main" id="{0C7A3A1B-E69A-4655-B7E3-C6881A3105DA}"/>
                  </a:ext>
                </a:extLst>
              </p:cNvPr>
              <p:cNvSpPr/>
              <p:nvPr/>
            </p:nvSpPr>
            <p:spPr bwMode="auto">
              <a:xfrm>
                <a:off x="4544827" y="2122558"/>
                <a:ext cx="76560" cy="54924"/>
              </a:xfrm>
              <a:custGeom>
                <a:avLst/>
                <a:gdLst>
                  <a:gd name="T0" fmla="*/ 22 w 22"/>
                  <a:gd name="T1" fmla="*/ 0 h 16"/>
                  <a:gd name="T2" fmla="*/ 0 w 22"/>
                  <a:gd name="T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16">
                    <a:moveTo>
                      <a:pt x="22" y="0"/>
                    </a:moveTo>
                    <a:cubicBezTo>
                      <a:pt x="22" y="0"/>
                      <a:pt x="5" y="13"/>
                      <a:pt x="0" y="16"/>
                    </a:cubicBezTo>
                  </a:path>
                </a:pathLst>
              </a:custGeom>
              <a:solidFill>
                <a:srgbClr val="D1D3D4"/>
              </a:solidFill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ṣlïḑe">
                <a:extLst>
                  <a:ext uri="{FF2B5EF4-FFF2-40B4-BE49-F238E27FC236}">
                    <a16:creationId xmlns:a16="http://schemas.microsoft.com/office/drawing/2014/main" id="{68AD279D-7AB8-4724-8E88-1665E3362A67}"/>
                  </a:ext>
                </a:extLst>
              </p:cNvPr>
              <p:cNvSpPr/>
              <p:nvPr/>
            </p:nvSpPr>
            <p:spPr bwMode="auto">
              <a:xfrm>
                <a:off x="4544827" y="2122558"/>
                <a:ext cx="76560" cy="54924"/>
              </a:xfrm>
              <a:custGeom>
                <a:avLst/>
                <a:gdLst>
                  <a:gd name="T0" fmla="*/ 22 w 22"/>
                  <a:gd name="T1" fmla="*/ 0 h 16"/>
                  <a:gd name="T2" fmla="*/ 0 w 22"/>
                  <a:gd name="T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16">
                    <a:moveTo>
                      <a:pt x="22" y="0"/>
                    </a:moveTo>
                    <a:cubicBezTo>
                      <a:pt x="22" y="0"/>
                      <a:pt x="5" y="13"/>
                      <a:pt x="0" y="16"/>
                    </a:cubicBezTo>
                  </a:path>
                </a:pathLst>
              </a:cu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ṥļiḑé">
                <a:extLst>
                  <a:ext uri="{FF2B5EF4-FFF2-40B4-BE49-F238E27FC236}">
                    <a16:creationId xmlns:a16="http://schemas.microsoft.com/office/drawing/2014/main" id="{437AFE97-8774-4888-BB2B-6DF3B6DE6AEC}"/>
                  </a:ext>
                </a:extLst>
              </p:cNvPr>
              <p:cNvSpPr/>
              <p:nvPr/>
            </p:nvSpPr>
            <p:spPr bwMode="auto">
              <a:xfrm>
                <a:off x="3486302" y="2190797"/>
                <a:ext cx="24966" cy="79889"/>
              </a:xfrm>
              <a:custGeom>
                <a:avLst/>
                <a:gdLst>
                  <a:gd name="T0" fmla="*/ 0 w 7"/>
                  <a:gd name="T1" fmla="*/ 0 h 23"/>
                  <a:gd name="T2" fmla="*/ 7 w 7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0"/>
                      <a:pt x="7" y="13"/>
                      <a:pt x="7" y="23"/>
                    </a:cubicBezTo>
                  </a:path>
                </a:pathLst>
              </a:custGeom>
              <a:solidFill>
                <a:srgbClr val="D1D3D4"/>
              </a:solidFill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íṧļîḋê">
                <a:extLst>
                  <a:ext uri="{FF2B5EF4-FFF2-40B4-BE49-F238E27FC236}">
                    <a16:creationId xmlns:a16="http://schemas.microsoft.com/office/drawing/2014/main" id="{E6BF149F-A845-4A3E-B2D6-47958457146F}"/>
                  </a:ext>
                </a:extLst>
              </p:cNvPr>
              <p:cNvSpPr/>
              <p:nvPr/>
            </p:nvSpPr>
            <p:spPr bwMode="auto">
              <a:xfrm>
                <a:off x="3486302" y="2190797"/>
                <a:ext cx="24966" cy="79889"/>
              </a:xfrm>
              <a:custGeom>
                <a:avLst/>
                <a:gdLst>
                  <a:gd name="T0" fmla="*/ 0 w 7"/>
                  <a:gd name="T1" fmla="*/ 0 h 23"/>
                  <a:gd name="T2" fmla="*/ 7 w 7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0"/>
                      <a:pt x="7" y="13"/>
                      <a:pt x="7" y="23"/>
                    </a:cubicBezTo>
                  </a:path>
                </a:pathLst>
              </a:cu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işḷîḍe">
                <a:extLst>
                  <a:ext uri="{FF2B5EF4-FFF2-40B4-BE49-F238E27FC236}">
                    <a16:creationId xmlns:a16="http://schemas.microsoft.com/office/drawing/2014/main" id="{6F06A692-9080-411E-A7D3-0BA6E4447185}"/>
                  </a:ext>
                </a:extLst>
              </p:cNvPr>
              <p:cNvSpPr/>
              <p:nvPr/>
            </p:nvSpPr>
            <p:spPr bwMode="auto">
              <a:xfrm>
                <a:off x="4181999" y="2100922"/>
                <a:ext cx="3872939" cy="2709559"/>
              </a:xfrm>
              <a:custGeom>
                <a:avLst/>
                <a:gdLst>
                  <a:gd name="T0" fmla="*/ 1120 w 1120"/>
                  <a:gd name="T1" fmla="*/ 47 h 784"/>
                  <a:gd name="T2" fmla="*/ 1067 w 1120"/>
                  <a:gd name="T3" fmla="*/ 0 h 784"/>
                  <a:gd name="T4" fmla="*/ 54 w 1120"/>
                  <a:gd name="T5" fmla="*/ 0 h 784"/>
                  <a:gd name="T6" fmla="*/ 0 w 1120"/>
                  <a:gd name="T7" fmla="*/ 47 h 784"/>
                  <a:gd name="T8" fmla="*/ 0 w 1120"/>
                  <a:gd name="T9" fmla="*/ 784 h 784"/>
                  <a:gd name="T10" fmla="*/ 1120 w 1120"/>
                  <a:gd name="T11" fmla="*/ 784 h 784"/>
                  <a:gd name="T12" fmla="*/ 1120 w 1120"/>
                  <a:gd name="T13" fmla="*/ 47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0" h="784">
                    <a:moveTo>
                      <a:pt x="1120" y="47"/>
                    </a:moveTo>
                    <a:cubicBezTo>
                      <a:pt x="1120" y="19"/>
                      <a:pt x="1096" y="0"/>
                      <a:pt x="1067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6" y="0"/>
                      <a:pt x="0" y="19"/>
                      <a:pt x="0" y="47"/>
                    </a:cubicBezTo>
                    <a:cubicBezTo>
                      <a:pt x="0" y="784"/>
                      <a:pt x="0" y="784"/>
                      <a:pt x="0" y="784"/>
                    </a:cubicBezTo>
                    <a:cubicBezTo>
                      <a:pt x="1120" y="784"/>
                      <a:pt x="1120" y="784"/>
                      <a:pt x="1120" y="784"/>
                    </a:cubicBezTo>
                    <a:lnTo>
                      <a:pt x="1120" y="4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îṩľíde">
                <a:extLst>
                  <a:ext uri="{FF2B5EF4-FFF2-40B4-BE49-F238E27FC236}">
                    <a16:creationId xmlns:a16="http://schemas.microsoft.com/office/drawing/2014/main" id="{E77B8825-37A0-41CF-9670-4EAF5F924D19}"/>
                  </a:ext>
                </a:extLst>
              </p:cNvPr>
              <p:cNvSpPr/>
              <p:nvPr/>
            </p:nvSpPr>
            <p:spPr bwMode="auto">
              <a:xfrm>
                <a:off x="3877423" y="4810481"/>
                <a:ext cx="4482090" cy="372814"/>
              </a:xfrm>
              <a:custGeom>
                <a:avLst/>
                <a:gdLst>
                  <a:gd name="T0" fmla="*/ 0 w 1296"/>
                  <a:gd name="T1" fmla="*/ 0 h 108"/>
                  <a:gd name="T2" fmla="*/ 0 w 1296"/>
                  <a:gd name="T3" fmla="*/ 57 h 108"/>
                  <a:gd name="T4" fmla="*/ 66 w 1296"/>
                  <a:gd name="T5" fmla="*/ 108 h 108"/>
                  <a:gd name="T6" fmla="*/ 1232 w 1296"/>
                  <a:gd name="T7" fmla="*/ 108 h 108"/>
                  <a:gd name="T8" fmla="*/ 1296 w 1296"/>
                  <a:gd name="T9" fmla="*/ 57 h 108"/>
                  <a:gd name="T10" fmla="*/ 1296 w 1296"/>
                  <a:gd name="T11" fmla="*/ 0 h 108"/>
                  <a:gd name="T12" fmla="*/ 0 w 1296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6" h="108">
                    <a:moveTo>
                      <a:pt x="0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85"/>
                      <a:pt x="33" y="108"/>
                      <a:pt x="66" y="108"/>
                    </a:cubicBezTo>
                    <a:cubicBezTo>
                      <a:pt x="1232" y="108"/>
                      <a:pt x="1232" y="108"/>
                      <a:pt x="1232" y="108"/>
                    </a:cubicBezTo>
                    <a:cubicBezTo>
                      <a:pt x="1265" y="108"/>
                      <a:pt x="1296" y="85"/>
                      <a:pt x="1296" y="57"/>
                    </a:cubicBezTo>
                    <a:cubicBezTo>
                      <a:pt x="1296" y="0"/>
                      <a:pt x="1296" y="0"/>
                      <a:pt x="129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2F2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îşļïḓe">
                <a:extLst>
                  <a:ext uri="{FF2B5EF4-FFF2-40B4-BE49-F238E27FC236}">
                    <a16:creationId xmlns:a16="http://schemas.microsoft.com/office/drawing/2014/main" id="{E7BB3BE8-B0A9-4652-9F28-CC2FE4233387}"/>
                  </a:ext>
                </a:extLst>
              </p:cNvPr>
              <p:cNvSpPr/>
              <p:nvPr/>
            </p:nvSpPr>
            <p:spPr bwMode="auto">
              <a:xfrm>
                <a:off x="4429987" y="2308965"/>
                <a:ext cx="3376963" cy="2266843"/>
              </a:xfrm>
              <a:prstGeom prst="rect">
                <a:avLst/>
              </a:prstGeom>
              <a:solidFill>
                <a:srgbClr val="FFCB31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$ļïḍé">
                <a:extLst>
                  <a:ext uri="{FF2B5EF4-FFF2-40B4-BE49-F238E27FC236}">
                    <a16:creationId xmlns:a16="http://schemas.microsoft.com/office/drawing/2014/main" id="{FD52DB17-0891-4D4B-8D57-E03245BA6A33}"/>
                  </a:ext>
                </a:extLst>
              </p:cNvPr>
              <p:cNvSpPr/>
              <p:nvPr/>
            </p:nvSpPr>
            <p:spPr bwMode="auto">
              <a:xfrm>
                <a:off x="5911257" y="5016861"/>
                <a:ext cx="442717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îŝļíḍe">
                <a:extLst>
                  <a:ext uri="{FF2B5EF4-FFF2-40B4-BE49-F238E27FC236}">
                    <a16:creationId xmlns:a16="http://schemas.microsoft.com/office/drawing/2014/main" id="{CD428FDF-3F99-4EAA-A932-B88C927BF719}"/>
                  </a:ext>
                </a:extLst>
              </p:cNvPr>
              <p:cNvSpPr/>
              <p:nvPr/>
            </p:nvSpPr>
            <p:spPr bwMode="auto">
              <a:xfrm>
                <a:off x="7226092" y="2585247"/>
                <a:ext cx="317891" cy="552564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ïšḻîdè">
                <a:extLst>
                  <a:ext uri="{FF2B5EF4-FFF2-40B4-BE49-F238E27FC236}">
                    <a16:creationId xmlns:a16="http://schemas.microsoft.com/office/drawing/2014/main" id="{8C4AA95F-193B-487A-8B19-A02E59F80FD6}"/>
                  </a:ext>
                </a:extLst>
              </p:cNvPr>
              <p:cNvSpPr/>
              <p:nvPr/>
            </p:nvSpPr>
            <p:spPr bwMode="auto">
              <a:xfrm>
                <a:off x="4734563" y="2585247"/>
                <a:ext cx="2325095" cy="552564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îṡlide">
                <a:extLst>
                  <a:ext uri="{FF2B5EF4-FFF2-40B4-BE49-F238E27FC236}">
                    <a16:creationId xmlns:a16="http://schemas.microsoft.com/office/drawing/2014/main" id="{75E6B455-E19D-4C26-A368-C492921C6189}"/>
                  </a:ext>
                </a:extLst>
              </p:cNvPr>
              <p:cNvSpPr/>
              <p:nvPr/>
            </p:nvSpPr>
            <p:spPr bwMode="auto">
              <a:xfrm>
                <a:off x="4734563" y="3289267"/>
                <a:ext cx="637446" cy="554229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îšľíḋé">
                <a:extLst>
                  <a:ext uri="{FF2B5EF4-FFF2-40B4-BE49-F238E27FC236}">
                    <a16:creationId xmlns:a16="http://schemas.microsoft.com/office/drawing/2014/main" id="{271D57F4-007F-4AAB-B6A9-ABD515B1E3E2}"/>
                  </a:ext>
                </a:extLst>
              </p:cNvPr>
              <p:cNvSpPr/>
              <p:nvPr/>
            </p:nvSpPr>
            <p:spPr bwMode="auto">
              <a:xfrm>
                <a:off x="5495170" y="3289267"/>
                <a:ext cx="1993889" cy="554229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iṡ1îḍe">
                <a:extLst>
                  <a:ext uri="{FF2B5EF4-FFF2-40B4-BE49-F238E27FC236}">
                    <a16:creationId xmlns:a16="http://schemas.microsoft.com/office/drawing/2014/main" id="{8B094C80-DF76-43C3-9F5C-49E7EC95C362}"/>
                  </a:ext>
                </a:extLst>
              </p:cNvPr>
              <p:cNvSpPr/>
              <p:nvPr/>
            </p:nvSpPr>
            <p:spPr bwMode="auto">
              <a:xfrm>
                <a:off x="4734563" y="4023244"/>
                <a:ext cx="2754497" cy="261303"/>
              </a:xfrm>
              <a:prstGeom prst="rect">
                <a:avLst/>
              </a:prstGeom>
              <a:solidFill>
                <a:srgbClr val="FDBB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iśļidé">
                <a:extLst>
                  <a:ext uri="{FF2B5EF4-FFF2-40B4-BE49-F238E27FC236}">
                    <a16:creationId xmlns:a16="http://schemas.microsoft.com/office/drawing/2014/main" id="{A2841CD0-D180-4400-8384-6F006BA6D8A1}"/>
                  </a:ext>
                </a:extLst>
              </p:cNvPr>
              <p:cNvSpPr/>
              <p:nvPr/>
            </p:nvSpPr>
            <p:spPr bwMode="auto">
              <a:xfrm>
                <a:off x="6838299" y="3289267"/>
                <a:ext cx="2434942" cy="635781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íś1íḑe">
                <a:extLst>
                  <a:ext uri="{FF2B5EF4-FFF2-40B4-BE49-F238E27FC236}">
                    <a16:creationId xmlns:a16="http://schemas.microsoft.com/office/drawing/2014/main" id="{3669CFED-F3FB-4712-88AB-36615DDB6CA2}"/>
                  </a:ext>
                </a:extLst>
              </p:cNvPr>
              <p:cNvSpPr/>
              <p:nvPr/>
            </p:nvSpPr>
            <p:spPr bwMode="auto">
              <a:xfrm>
                <a:off x="6838299" y="3925048"/>
                <a:ext cx="2434942" cy="650761"/>
              </a:xfrm>
              <a:prstGeom prst="rect">
                <a:avLst/>
              </a:prstGeom>
              <a:solidFill>
                <a:srgbClr val="D1D3D4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ísḻiḍè">
                <a:extLst>
                  <a:ext uri="{FF2B5EF4-FFF2-40B4-BE49-F238E27FC236}">
                    <a16:creationId xmlns:a16="http://schemas.microsoft.com/office/drawing/2014/main" id="{CEDB5936-9066-4775-B7D0-103776E21B4E}"/>
                  </a:ext>
                </a:extLst>
              </p:cNvPr>
              <p:cNvSpPr/>
              <p:nvPr/>
            </p:nvSpPr>
            <p:spPr bwMode="auto">
              <a:xfrm>
                <a:off x="6838299" y="4575808"/>
                <a:ext cx="2434942" cy="607488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ïS1îḋé">
                <a:extLst>
                  <a:ext uri="{FF2B5EF4-FFF2-40B4-BE49-F238E27FC236}">
                    <a16:creationId xmlns:a16="http://schemas.microsoft.com/office/drawing/2014/main" id="{181052B7-4453-4515-B10E-804941FB06A1}"/>
                  </a:ext>
                </a:extLst>
              </p:cNvPr>
              <p:cNvSpPr/>
              <p:nvPr/>
            </p:nvSpPr>
            <p:spPr bwMode="auto">
              <a:xfrm>
                <a:off x="7162847" y="4081497"/>
                <a:ext cx="287933" cy="28293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sľïḋe">
                <a:extLst>
                  <a:ext uri="{FF2B5EF4-FFF2-40B4-BE49-F238E27FC236}">
                    <a16:creationId xmlns:a16="http://schemas.microsoft.com/office/drawing/2014/main" id="{421948AB-FE4F-46DD-B625-4BE8241EEA2D}"/>
                  </a:ext>
                </a:extLst>
              </p:cNvPr>
              <p:cNvSpPr/>
              <p:nvPr/>
            </p:nvSpPr>
            <p:spPr bwMode="auto">
              <a:xfrm>
                <a:off x="7615549" y="4081497"/>
                <a:ext cx="287933" cy="28293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iśľïḍê">
                <a:extLst>
                  <a:ext uri="{FF2B5EF4-FFF2-40B4-BE49-F238E27FC236}">
                    <a16:creationId xmlns:a16="http://schemas.microsoft.com/office/drawing/2014/main" id="{0B077E60-B1FD-404A-9738-7FBCA5D84AA8}"/>
                  </a:ext>
                </a:extLst>
              </p:cNvPr>
              <p:cNvSpPr/>
              <p:nvPr/>
            </p:nvSpPr>
            <p:spPr bwMode="auto">
              <a:xfrm flipH="1">
                <a:off x="7156189" y="4768872"/>
                <a:ext cx="1784181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ïṡľîḓê">
                <a:extLst>
                  <a:ext uri="{FF2B5EF4-FFF2-40B4-BE49-F238E27FC236}">
                    <a16:creationId xmlns:a16="http://schemas.microsoft.com/office/drawing/2014/main" id="{FB207C1B-6D14-47B2-9F7F-9C32728BFFDE}"/>
                  </a:ext>
                </a:extLst>
              </p:cNvPr>
              <p:cNvSpPr/>
              <p:nvPr/>
            </p:nvSpPr>
            <p:spPr bwMode="auto">
              <a:xfrm flipH="1">
                <a:off x="7156189" y="4935307"/>
                <a:ext cx="1784181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iṩlíde">
                <a:extLst>
                  <a:ext uri="{FF2B5EF4-FFF2-40B4-BE49-F238E27FC236}">
                    <a16:creationId xmlns:a16="http://schemas.microsoft.com/office/drawing/2014/main" id="{B7B46DC3-6391-489F-9551-C8DEAFAEE31E}"/>
                  </a:ext>
                </a:extLst>
              </p:cNvPr>
              <p:cNvSpPr/>
              <p:nvPr/>
            </p:nvSpPr>
            <p:spPr bwMode="auto">
              <a:xfrm>
                <a:off x="8940371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ïşḻïḓè">
                <a:extLst>
                  <a:ext uri="{FF2B5EF4-FFF2-40B4-BE49-F238E27FC236}">
                    <a16:creationId xmlns:a16="http://schemas.microsoft.com/office/drawing/2014/main" id="{9E613C54-0335-45DC-838A-F3234571D90A}"/>
                  </a:ext>
                </a:extLst>
              </p:cNvPr>
              <p:cNvSpPr/>
              <p:nvPr/>
            </p:nvSpPr>
            <p:spPr bwMode="auto">
              <a:xfrm>
                <a:off x="8788916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ïṣ1ïdê">
                <a:extLst>
                  <a:ext uri="{FF2B5EF4-FFF2-40B4-BE49-F238E27FC236}">
                    <a16:creationId xmlns:a16="http://schemas.microsoft.com/office/drawing/2014/main" id="{BD431ED5-4AD6-4196-8834-313DD37C086B}"/>
                  </a:ext>
                </a:extLst>
              </p:cNvPr>
              <p:cNvSpPr/>
              <p:nvPr/>
            </p:nvSpPr>
            <p:spPr bwMode="auto">
              <a:xfrm>
                <a:off x="8595851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iṩḻïdè">
                <a:extLst>
                  <a:ext uri="{FF2B5EF4-FFF2-40B4-BE49-F238E27FC236}">
                    <a16:creationId xmlns:a16="http://schemas.microsoft.com/office/drawing/2014/main" id="{84B7ADCC-3308-43F4-A6A0-5E55D67DFEC1}"/>
                  </a:ext>
                </a:extLst>
              </p:cNvPr>
              <p:cNvSpPr/>
              <p:nvPr/>
            </p:nvSpPr>
            <p:spPr bwMode="auto">
              <a:xfrm>
                <a:off x="8442731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îṩḷiḋe">
                <a:extLst>
                  <a:ext uri="{FF2B5EF4-FFF2-40B4-BE49-F238E27FC236}">
                    <a16:creationId xmlns:a16="http://schemas.microsoft.com/office/drawing/2014/main" id="{19813CCE-0125-483E-8FE0-061DBF8AF1B4}"/>
                  </a:ext>
                </a:extLst>
              </p:cNvPr>
              <p:cNvSpPr/>
              <p:nvPr/>
            </p:nvSpPr>
            <p:spPr bwMode="auto">
              <a:xfrm>
                <a:off x="8276296" y="4119776"/>
                <a:ext cx="0" cy="16477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ïslíḍé">
                <a:extLst>
                  <a:ext uri="{FF2B5EF4-FFF2-40B4-BE49-F238E27FC236}">
                    <a16:creationId xmlns:a16="http://schemas.microsoft.com/office/drawing/2014/main" id="{F35F8B3A-FF6D-4108-AE37-A1B76C04B8E8}"/>
                  </a:ext>
                </a:extLst>
              </p:cNvPr>
              <p:cNvSpPr/>
              <p:nvPr/>
            </p:nvSpPr>
            <p:spPr bwMode="auto">
              <a:xfrm flipH="1">
                <a:off x="7710418" y="4201330"/>
                <a:ext cx="123162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iṧḻiḋè">
                <a:extLst>
                  <a:ext uri="{FF2B5EF4-FFF2-40B4-BE49-F238E27FC236}">
                    <a16:creationId xmlns:a16="http://schemas.microsoft.com/office/drawing/2014/main" id="{0EC21CB2-540E-4CE2-97A3-0DE88104462B}"/>
                  </a:ext>
                </a:extLst>
              </p:cNvPr>
              <p:cNvSpPr/>
              <p:nvPr/>
            </p:nvSpPr>
            <p:spPr bwMode="auto">
              <a:xfrm flipH="1">
                <a:off x="7281016" y="4201330"/>
                <a:ext cx="83217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5" name="iṡľïďê">
                <a:extLst>
                  <a:ext uri="{FF2B5EF4-FFF2-40B4-BE49-F238E27FC236}">
                    <a16:creationId xmlns:a16="http://schemas.microsoft.com/office/drawing/2014/main" id="{DB195974-4C2D-4844-AE7B-1AC2FA4231A4}"/>
                  </a:ext>
                </a:extLst>
              </p:cNvPr>
              <p:cNvSpPr/>
              <p:nvPr/>
            </p:nvSpPr>
            <p:spPr bwMode="auto">
              <a:xfrm>
                <a:off x="7197799" y="3483995"/>
                <a:ext cx="83217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6" name="îşlíḍe">
                <a:extLst>
                  <a:ext uri="{FF2B5EF4-FFF2-40B4-BE49-F238E27FC236}">
                    <a16:creationId xmlns:a16="http://schemas.microsoft.com/office/drawing/2014/main" id="{8C955088-0335-46F7-A756-CE0514E498C5}"/>
                  </a:ext>
                </a:extLst>
              </p:cNvPr>
              <p:cNvSpPr/>
              <p:nvPr/>
            </p:nvSpPr>
            <p:spPr bwMode="auto">
              <a:xfrm>
                <a:off x="7364233" y="3483995"/>
                <a:ext cx="54924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7" name="ïsľiḑé">
                <a:extLst>
                  <a:ext uri="{FF2B5EF4-FFF2-40B4-BE49-F238E27FC236}">
                    <a16:creationId xmlns:a16="http://schemas.microsoft.com/office/drawing/2014/main" id="{979FFF50-A9B4-448E-B8CA-C2DA5C61359D}"/>
                  </a:ext>
                </a:extLst>
              </p:cNvPr>
              <p:cNvSpPr/>
              <p:nvPr/>
            </p:nvSpPr>
            <p:spPr bwMode="auto">
              <a:xfrm>
                <a:off x="7502374" y="3483995"/>
                <a:ext cx="83217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8" name="íṧḷïḓé">
                <a:extLst>
                  <a:ext uri="{FF2B5EF4-FFF2-40B4-BE49-F238E27FC236}">
                    <a16:creationId xmlns:a16="http://schemas.microsoft.com/office/drawing/2014/main" id="{45B48044-EF6E-43B3-9A15-112847306D0A}"/>
                  </a:ext>
                </a:extLst>
              </p:cNvPr>
              <p:cNvSpPr/>
              <p:nvPr/>
            </p:nvSpPr>
            <p:spPr bwMode="auto">
              <a:xfrm>
                <a:off x="7668809" y="3483995"/>
                <a:ext cx="123162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9" name="iṣ1íḓè">
                <a:extLst>
                  <a:ext uri="{FF2B5EF4-FFF2-40B4-BE49-F238E27FC236}">
                    <a16:creationId xmlns:a16="http://schemas.microsoft.com/office/drawing/2014/main" id="{8274D026-09FC-4FE3-9E84-4D9C2F357B5F}"/>
                  </a:ext>
                </a:extLst>
              </p:cNvPr>
              <p:cNvSpPr/>
              <p:nvPr/>
            </p:nvSpPr>
            <p:spPr bwMode="auto">
              <a:xfrm>
                <a:off x="7875188" y="3483995"/>
                <a:ext cx="83217" cy="234674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0" name="ïSlîḓé">
                <a:extLst>
                  <a:ext uri="{FF2B5EF4-FFF2-40B4-BE49-F238E27FC236}">
                    <a16:creationId xmlns:a16="http://schemas.microsoft.com/office/drawing/2014/main" id="{DD1FD0B4-CBE7-4867-B0F5-4D935C0D6A80}"/>
                  </a:ext>
                </a:extLst>
              </p:cNvPr>
              <p:cNvSpPr/>
              <p:nvPr/>
            </p:nvSpPr>
            <p:spPr bwMode="auto">
              <a:xfrm flipH="1">
                <a:off x="8054937" y="3497310"/>
                <a:ext cx="968651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1" name="ïŝļïḋè">
                <a:extLst>
                  <a:ext uri="{FF2B5EF4-FFF2-40B4-BE49-F238E27FC236}">
                    <a16:creationId xmlns:a16="http://schemas.microsoft.com/office/drawing/2014/main" id="{364195BE-8208-4BCD-8B1A-8010C1A3B068}"/>
                  </a:ext>
                </a:extLst>
              </p:cNvPr>
              <p:cNvSpPr/>
              <p:nvPr/>
            </p:nvSpPr>
            <p:spPr bwMode="auto">
              <a:xfrm flipH="1">
                <a:off x="8054937" y="3677060"/>
                <a:ext cx="968651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2" name="îṩḷiḍè">
                <a:extLst>
                  <a:ext uri="{FF2B5EF4-FFF2-40B4-BE49-F238E27FC236}">
                    <a16:creationId xmlns:a16="http://schemas.microsoft.com/office/drawing/2014/main" id="{AC53D316-A5C5-4256-B19D-8C7A0E5F0FD7}"/>
                  </a:ext>
                </a:extLst>
              </p:cNvPr>
              <p:cNvSpPr/>
              <p:nvPr/>
            </p:nvSpPr>
            <p:spPr bwMode="auto">
              <a:xfrm>
                <a:off x="4887683" y="3580527"/>
                <a:ext cx="456031" cy="995280"/>
              </a:xfrm>
              <a:prstGeom prst="rect">
                <a:avLst/>
              </a:prstGeom>
              <a:solidFill>
                <a:srgbClr val="FFFFFF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3" name="íslíḓè">
                <a:extLst>
                  <a:ext uri="{FF2B5EF4-FFF2-40B4-BE49-F238E27FC236}">
                    <a16:creationId xmlns:a16="http://schemas.microsoft.com/office/drawing/2014/main" id="{9E066057-074D-4159-BA7F-BE1B54E49734}"/>
                  </a:ext>
                </a:extLst>
              </p:cNvPr>
              <p:cNvSpPr/>
              <p:nvPr/>
            </p:nvSpPr>
            <p:spPr bwMode="auto">
              <a:xfrm>
                <a:off x="6854943" y="1852934"/>
                <a:ext cx="2598048" cy="1118442"/>
              </a:xfrm>
              <a:custGeom>
                <a:avLst/>
                <a:gdLst>
                  <a:gd name="T0" fmla="*/ 607 w 751"/>
                  <a:gd name="T1" fmla="*/ 177 h 324"/>
                  <a:gd name="T2" fmla="*/ 525 w 751"/>
                  <a:gd name="T3" fmla="*/ 202 h 324"/>
                  <a:gd name="T4" fmla="*/ 462 w 751"/>
                  <a:gd name="T5" fmla="*/ 166 h 324"/>
                  <a:gd name="T6" fmla="*/ 464 w 751"/>
                  <a:gd name="T7" fmla="*/ 145 h 324"/>
                  <a:gd name="T8" fmla="*/ 319 w 751"/>
                  <a:gd name="T9" fmla="*/ 0 h 324"/>
                  <a:gd name="T10" fmla="*/ 174 w 751"/>
                  <a:gd name="T11" fmla="*/ 145 h 324"/>
                  <a:gd name="T12" fmla="*/ 178 w 751"/>
                  <a:gd name="T13" fmla="*/ 179 h 324"/>
                  <a:gd name="T14" fmla="*/ 145 w 751"/>
                  <a:gd name="T15" fmla="*/ 177 h 324"/>
                  <a:gd name="T16" fmla="*/ 0 w 751"/>
                  <a:gd name="T17" fmla="*/ 324 h 324"/>
                  <a:gd name="T18" fmla="*/ 751 w 751"/>
                  <a:gd name="T19" fmla="*/ 324 h 324"/>
                  <a:gd name="T20" fmla="*/ 607 w 751"/>
                  <a:gd name="T21" fmla="*/ 177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1" h="324">
                    <a:moveTo>
                      <a:pt x="607" y="177"/>
                    </a:moveTo>
                    <a:cubicBezTo>
                      <a:pt x="576" y="177"/>
                      <a:pt x="548" y="186"/>
                      <a:pt x="525" y="202"/>
                    </a:cubicBezTo>
                    <a:cubicBezTo>
                      <a:pt x="509" y="184"/>
                      <a:pt x="487" y="171"/>
                      <a:pt x="462" y="166"/>
                    </a:cubicBezTo>
                    <a:cubicBezTo>
                      <a:pt x="463" y="160"/>
                      <a:pt x="464" y="152"/>
                      <a:pt x="464" y="145"/>
                    </a:cubicBezTo>
                    <a:cubicBezTo>
                      <a:pt x="464" y="65"/>
                      <a:pt x="399" y="0"/>
                      <a:pt x="319" y="0"/>
                    </a:cubicBezTo>
                    <a:cubicBezTo>
                      <a:pt x="239" y="0"/>
                      <a:pt x="174" y="65"/>
                      <a:pt x="174" y="145"/>
                    </a:cubicBezTo>
                    <a:cubicBezTo>
                      <a:pt x="174" y="157"/>
                      <a:pt x="176" y="168"/>
                      <a:pt x="178" y="179"/>
                    </a:cubicBezTo>
                    <a:cubicBezTo>
                      <a:pt x="168" y="176"/>
                      <a:pt x="157" y="177"/>
                      <a:pt x="145" y="177"/>
                    </a:cubicBezTo>
                    <a:cubicBezTo>
                      <a:pt x="65" y="177"/>
                      <a:pt x="0" y="236"/>
                      <a:pt x="0" y="324"/>
                    </a:cubicBezTo>
                    <a:cubicBezTo>
                      <a:pt x="751" y="324"/>
                      <a:pt x="751" y="324"/>
                      <a:pt x="751" y="324"/>
                    </a:cubicBezTo>
                    <a:cubicBezTo>
                      <a:pt x="751" y="236"/>
                      <a:pt x="687" y="177"/>
                      <a:pt x="607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4" name="î$ļïďè">
                <a:extLst>
                  <a:ext uri="{FF2B5EF4-FFF2-40B4-BE49-F238E27FC236}">
                    <a16:creationId xmlns:a16="http://schemas.microsoft.com/office/drawing/2014/main" id="{42314595-651B-4ECF-AC47-3E44CBEC1BD8}"/>
                  </a:ext>
                </a:extLst>
              </p:cNvPr>
              <p:cNvSpPr/>
              <p:nvPr/>
            </p:nvSpPr>
            <p:spPr bwMode="auto">
              <a:xfrm>
                <a:off x="6864929" y="295806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5" name="îṡlïḑè">
                <a:extLst>
                  <a:ext uri="{FF2B5EF4-FFF2-40B4-BE49-F238E27FC236}">
                    <a16:creationId xmlns:a16="http://schemas.microsoft.com/office/drawing/2014/main" id="{2B9DEEDF-A6ED-4BB8-B737-2D35EB98E6C2}"/>
                  </a:ext>
                </a:extLst>
              </p:cNvPr>
              <p:cNvSpPr/>
              <p:nvPr/>
            </p:nvSpPr>
            <p:spPr bwMode="auto">
              <a:xfrm>
                <a:off x="6864929" y="2958061"/>
                <a:ext cx="0" cy="0"/>
              </a:xfrm>
              <a:prstGeom prst="line">
                <a:avLst/>
              </a:pr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6" name="ï$ľîḋê">
                <a:extLst>
                  <a:ext uri="{FF2B5EF4-FFF2-40B4-BE49-F238E27FC236}">
                    <a16:creationId xmlns:a16="http://schemas.microsoft.com/office/drawing/2014/main" id="{1E3D8E4B-1C69-458F-9D8C-6BAD35CE0779}"/>
                  </a:ext>
                </a:extLst>
              </p:cNvPr>
              <p:cNvSpPr/>
              <p:nvPr/>
            </p:nvSpPr>
            <p:spPr bwMode="auto">
              <a:xfrm>
                <a:off x="7470752" y="2472071"/>
                <a:ext cx="83217" cy="58253"/>
              </a:xfrm>
              <a:custGeom>
                <a:avLst/>
                <a:gdLst>
                  <a:gd name="T0" fmla="*/ 0 w 24"/>
                  <a:gd name="T1" fmla="*/ 0 h 17"/>
                  <a:gd name="T2" fmla="*/ 24 w 24"/>
                  <a:gd name="T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cubicBezTo>
                      <a:pt x="0" y="0"/>
                      <a:pt x="18" y="14"/>
                      <a:pt x="24" y="17"/>
                    </a:cubicBezTo>
                  </a:path>
                </a:pathLst>
              </a:custGeom>
              <a:solidFill>
                <a:srgbClr val="FFCB31"/>
              </a:solidFill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7" name="iṣļíḋè">
                <a:extLst>
                  <a:ext uri="{FF2B5EF4-FFF2-40B4-BE49-F238E27FC236}">
                    <a16:creationId xmlns:a16="http://schemas.microsoft.com/office/drawing/2014/main" id="{1B7D2D6A-5998-426D-89AB-0FD87AE6BA2C}"/>
                  </a:ext>
                </a:extLst>
              </p:cNvPr>
              <p:cNvSpPr/>
              <p:nvPr/>
            </p:nvSpPr>
            <p:spPr bwMode="auto">
              <a:xfrm>
                <a:off x="7470752" y="2472071"/>
                <a:ext cx="83217" cy="58253"/>
              </a:xfrm>
              <a:custGeom>
                <a:avLst/>
                <a:gdLst>
                  <a:gd name="T0" fmla="*/ 0 w 24"/>
                  <a:gd name="T1" fmla="*/ 0 h 17"/>
                  <a:gd name="T2" fmla="*/ 24 w 24"/>
                  <a:gd name="T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cubicBezTo>
                      <a:pt x="0" y="0"/>
                      <a:pt x="18" y="14"/>
                      <a:pt x="24" y="17"/>
                    </a:cubicBezTo>
                  </a:path>
                </a:pathLst>
              </a:cu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8" name="iSlïďé">
                <a:extLst>
                  <a:ext uri="{FF2B5EF4-FFF2-40B4-BE49-F238E27FC236}">
                    <a16:creationId xmlns:a16="http://schemas.microsoft.com/office/drawing/2014/main" id="{C5AF7A6C-30C6-4743-8881-E433B05661E0}"/>
                  </a:ext>
                </a:extLst>
              </p:cNvPr>
              <p:cNvSpPr/>
              <p:nvPr/>
            </p:nvSpPr>
            <p:spPr bwMode="auto">
              <a:xfrm>
                <a:off x="8640788" y="2546967"/>
                <a:ext cx="29958" cy="83217"/>
              </a:xfrm>
              <a:custGeom>
                <a:avLst/>
                <a:gdLst>
                  <a:gd name="T0" fmla="*/ 9 w 9"/>
                  <a:gd name="T1" fmla="*/ 0 h 24"/>
                  <a:gd name="T2" fmla="*/ 0 w 9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4">
                    <a:moveTo>
                      <a:pt x="9" y="0"/>
                    </a:moveTo>
                    <a:cubicBezTo>
                      <a:pt x="9" y="0"/>
                      <a:pt x="1" y="13"/>
                      <a:pt x="0" y="24"/>
                    </a:cubicBezTo>
                  </a:path>
                </a:pathLst>
              </a:custGeom>
              <a:solidFill>
                <a:srgbClr val="FFCB31"/>
              </a:solidFill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9" name="iṣlïďé">
                <a:extLst>
                  <a:ext uri="{FF2B5EF4-FFF2-40B4-BE49-F238E27FC236}">
                    <a16:creationId xmlns:a16="http://schemas.microsoft.com/office/drawing/2014/main" id="{216E5CEC-8269-433E-9486-DF1E2DC357C5}"/>
                  </a:ext>
                </a:extLst>
              </p:cNvPr>
              <p:cNvSpPr/>
              <p:nvPr/>
            </p:nvSpPr>
            <p:spPr bwMode="auto">
              <a:xfrm>
                <a:off x="8640788" y="2546967"/>
                <a:ext cx="29958" cy="83217"/>
              </a:xfrm>
              <a:custGeom>
                <a:avLst/>
                <a:gdLst>
                  <a:gd name="T0" fmla="*/ 9 w 9"/>
                  <a:gd name="T1" fmla="*/ 0 h 24"/>
                  <a:gd name="T2" fmla="*/ 0 w 9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4">
                    <a:moveTo>
                      <a:pt x="9" y="0"/>
                    </a:moveTo>
                    <a:cubicBezTo>
                      <a:pt x="9" y="0"/>
                      <a:pt x="1" y="13"/>
                      <a:pt x="0" y="24"/>
                    </a:cubicBezTo>
                  </a:path>
                </a:pathLst>
              </a:cu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4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4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6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7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4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5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9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9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7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8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65" grpId="0"/>
          <p:bldP spid="66" grpId="0"/>
          <p:bldP spid="67" grpId="0"/>
          <p:bldP spid="68" grpId="0"/>
          <p:bldP spid="69" grpId="0"/>
          <p:bldP spid="7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4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4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3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6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7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9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9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65" grpId="0"/>
          <p:bldP spid="66" grpId="0"/>
          <p:bldP spid="67" grpId="0"/>
          <p:bldP spid="68" grpId="0"/>
          <p:bldP spid="69" grpId="0"/>
          <p:bldP spid="70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十六进制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838364" y="2924701"/>
            <a:ext cx="1282277" cy="1282277"/>
            <a:chOff x="4700937" y="4015204"/>
            <a:chExt cx="455921" cy="455921"/>
          </a:xfrm>
          <a:effectLst/>
        </p:grpSpPr>
        <p:sp>
          <p:nvSpPr>
            <p:cNvPr id="9" name="椭圆 8"/>
            <p:cNvSpPr/>
            <p:nvPr/>
          </p:nvSpPr>
          <p:spPr>
            <a:xfrm flipH="1">
              <a:off x="4700937" y="4015204"/>
              <a:ext cx="455921" cy="45592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4711557" y="4025824"/>
              <a:ext cx="434681" cy="43468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33294" y="1722544"/>
            <a:ext cx="902376" cy="2002724"/>
            <a:chOff x="4342792" y="3076450"/>
            <a:chExt cx="1203168" cy="2670299"/>
          </a:xfrm>
        </p:grpSpPr>
        <p:grpSp>
          <p:nvGrpSpPr>
            <p:cNvPr id="93" name="组合 92"/>
            <p:cNvGrpSpPr/>
            <p:nvPr/>
          </p:nvGrpSpPr>
          <p:grpSpPr>
            <a:xfrm>
              <a:off x="4342792" y="3076450"/>
              <a:ext cx="1203168" cy="2670299"/>
              <a:chOff x="4342792" y="3076450"/>
              <a:chExt cx="1203168" cy="2670299"/>
            </a:xfrm>
          </p:grpSpPr>
          <p:sp>
            <p:nvSpPr>
              <p:cNvPr id="15" name="MH_Other_3"/>
              <p:cNvSpPr/>
              <p:nvPr>
                <p:custDataLst>
                  <p:tags r:id="rId4"/>
                </p:custDataLst>
              </p:nvPr>
            </p:nvSpPr>
            <p:spPr>
              <a:xfrm rot="16200000" flipH="1" flipV="1">
                <a:off x="3897358" y="4098147"/>
                <a:ext cx="2408302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72160">
                  <a:defRPr/>
                </a:pPr>
                <a:endParaRPr lang="en-US" sz="1800" kern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342792" y="3076450"/>
                <a:ext cx="622162" cy="622163"/>
              </a:xfrm>
              <a:prstGeom prst="ellipse">
                <a:avLst/>
              </a:prstGeom>
              <a:solidFill>
                <a:srgbClr val="EE7744"/>
              </a:solidFill>
              <a:ln>
                <a:solidFill>
                  <a:srgbClr val="EE774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4377307" y="3155936"/>
              <a:ext cx="566822" cy="466868"/>
              <a:chOff x="4367503" y="1573446"/>
              <a:chExt cx="566822" cy="466868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4367503" y="1588909"/>
                <a:ext cx="566822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668029" y="1375894"/>
            <a:ext cx="1122378" cy="2149371"/>
            <a:chOff x="6156302" y="2614250"/>
            <a:chExt cx="1496503" cy="2865828"/>
          </a:xfrm>
        </p:grpSpPr>
        <p:grpSp>
          <p:nvGrpSpPr>
            <p:cNvPr id="90" name="组合 89"/>
            <p:cNvGrpSpPr/>
            <p:nvPr/>
          </p:nvGrpSpPr>
          <p:grpSpPr>
            <a:xfrm>
              <a:off x="6156302" y="2614250"/>
              <a:ext cx="1484565" cy="2865828"/>
              <a:chOff x="6156302" y="2614250"/>
              <a:chExt cx="1484565" cy="2865828"/>
            </a:xfrm>
          </p:grpSpPr>
          <p:sp>
            <p:nvSpPr>
              <p:cNvPr id="12" name="MH_Other_3"/>
              <p:cNvSpPr/>
              <p:nvPr>
                <p:custDataLst>
                  <p:tags r:id="rId3"/>
                </p:custDataLst>
              </p:nvPr>
            </p:nvSpPr>
            <p:spPr>
              <a:xfrm rot="5400000" flipV="1">
                <a:off x="5311844" y="3746719"/>
                <a:ext cx="2577817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72160">
                  <a:defRPr/>
                </a:pPr>
                <a:endParaRPr lang="en-US" sz="1800" kern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7018705" y="2614250"/>
                <a:ext cx="622162" cy="622163"/>
              </a:xfrm>
              <a:prstGeom prst="ellipse">
                <a:avLst/>
              </a:prstGeom>
              <a:solidFill>
                <a:srgbClr val="009389"/>
              </a:solidFill>
              <a:ln>
                <a:solidFill>
                  <a:srgbClr val="00938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7085984" y="2690388"/>
              <a:ext cx="566821" cy="481008"/>
              <a:chOff x="4401141" y="1573446"/>
              <a:chExt cx="566821" cy="481008"/>
            </a:xfrm>
          </p:grpSpPr>
          <p:sp>
            <p:nvSpPr>
              <p:cNvPr id="108" name="椭圆 107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4401141" y="1603049"/>
                <a:ext cx="566821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333294" y="2578214"/>
            <a:ext cx="897768" cy="1080388"/>
            <a:chOff x="4342792" y="4217343"/>
            <a:chExt cx="1197024" cy="1440517"/>
          </a:xfrm>
        </p:grpSpPr>
        <p:grpSp>
          <p:nvGrpSpPr>
            <p:cNvPr id="89" name="组合 88"/>
            <p:cNvGrpSpPr/>
            <p:nvPr/>
          </p:nvGrpSpPr>
          <p:grpSpPr>
            <a:xfrm>
              <a:off x="4342792" y="4217343"/>
              <a:ext cx="1197024" cy="1440517"/>
              <a:chOff x="4342792" y="4217343"/>
              <a:chExt cx="1197024" cy="1440517"/>
            </a:xfrm>
          </p:grpSpPr>
          <p:sp>
            <p:nvSpPr>
              <p:cNvPr id="16" name="MH_Other_3"/>
              <p:cNvSpPr/>
              <p:nvPr>
                <p:custDataLst>
                  <p:tags r:id="rId2"/>
                </p:custDataLst>
              </p:nvPr>
            </p:nvSpPr>
            <p:spPr>
              <a:xfrm rot="16200000" flipH="1" flipV="1">
                <a:off x="4508276" y="4626321"/>
                <a:ext cx="1174177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rgbClr val="EF932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72160">
                  <a:defRPr/>
                </a:pPr>
                <a:endParaRPr lang="en-US" sz="1800" kern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342792" y="4217343"/>
                <a:ext cx="622162" cy="622163"/>
              </a:xfrm>
              <a:prstGeom prst="ellipse">
                <a:avLst/>
              </a:prstGeom>
              <a:solidFill>
                <a:srgbClr val="EF9322"/>
              </a:solidFill>
              <a:ln>
                <a:solidFill>
                  <a:srgbClr val="EF932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4377307" y="4296829"/>
              <a:ext cx="566822" cy="479081"/>
              <a:chOff x="4368975" y="1573446"/>
              <a:chExt cx="566822" cy="479081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4368975" y="1601122"/>
                <a:ext cx="566822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670545" y="2237256"/>
            <a:ext cx="929363" cy="1421345"/>
            <a:chOff x="6413660" y="3762732"/>
            <a:chExt cx="1239151" cy="1895127"/>
          </a:xfrm>
        </p:grpSpPr>
        <p:grpSp>
          <p:nvGrpSpPr>
            <p:cNvPr id="92" name="组合 91"/>
            <p:cNvGrpSpPr/>
            <p:nvPr/>
          </p:nvGrpSpPr>
          <p:grpSpPr>
            <a:xfrm>
              <a:off x="6413660" y="3762732"/>
              <a:ext cx="1227207" cy="1895127"/>
              <a:chOff x="6413660" y="3762732"/>
              <a:chExt cx="1227207" cy="1895127"/>
            </a:xfrm>
          </p:grpSpPr>
          <p:sp>
            <p:nvSpPr>
              <p:cNvPr id="13" name="MH_Other_3"/>
              <p:cNvSpPr/>
              <p:nvPr>
                <p:custDataLst>
                  <p:tags r:id="rId1"/>
                </p:custDataLst>
              </p:nvPr>
            </p:nvSpPr>
            <p:spPr>
              <a:xfrm rot="5400000" flipV="1">
                <a:off x="6041185" y="4396482"/>
                <a:ext cx="1633852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772160">
                  <a:defRPr/>
                </a:pPr>
                <a:endParaRPr lang="en-US" sz="1800" kern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7018705" y="3762732"/>
                <a:ext cx="622162" cy="622163"/>
              </a:xfrm>
              <a:prstGeom prst="ellipse">
                <a:avLst/>
              </a:prstGeom>
              <a:solidFill>
                <a:srgbClr val="005670"/>
              </a:solidFill>
              <a:ln>
                <a:solidFill>
                  <a:srgbClr val="00567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7085989" y="3842218"/>
              <a:ext cx="566822" cy="468412"/>
              <a:chOff x="4393867" y="1573446"/>
              <a:chExt cx="566822" cy="468412"/>
            </a:xfrm>
          </p:grpSpPr>
          <p:sp>
            <p:nvSpPr>
              <p:cNvPr id="117" name="椭圆 116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8" name="文本框 117"/>
              <p:cNvSpPr txBox="1"/>
              <p:nvPr/>
            </p:nvSpPr>
            <p:spPr>
              <a:xfrm>
                <a:off x="4393867" y="1590453"/>
                <a:ext cx="566822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5751513" y="1557382"/>
            <a:ext cx="2643188" cy="983274"/>
            <a:chOff x="7600950" y="2856235"/>
            <a:chExt cx="3524251" cy="1311032"/>
          </a:xfrm>
        </p:grpSpPr>
        <p:grpSp>
          <p:nvGrpSpPr>
            <p:cNvPr id="128" name="组合 127"/>
            <p:cNvGrpSpPr/>
            <p:nvPr/>
          </p:nvGrpSpPr>
          <p:grpSpPr>
            <a:xfrm>
              <a:off x="7917092" y="2856235"/>
              <a:ext cx="3208109" cy="1311032"/>
              <a:chOff x="5841004" y="1447486"/>
              <a:chExt cx="3208109" cy="1311032"/>
            </a:xfrm>
          </p:grpSpPr>
          <p:sp>
            <p:nvSpPr>
              <p:cNvPr id="129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20374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计数规律</a:t>
                </a:r>
              </a:p>
            </p:txBody>
          </p:sp>
          <p:sp>
            <p:nvSpPr>
              <p:cNvPr id="130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 charset="0"/>
                    <a:sym typeface="Lato Light" charset="0"/>
                  </a:rPr>
                  <a:t>逢十六进一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endParaRPr>
              </a:p>
            </p:txBody>
          </p:sp>
        </p:grpSp>
        <p:sp>
          <p:nvSpPr>
            <p:cNvPr id="132" name="任意多边形 131"/>
            <p:cNvSpPr/>
            <p:nvPr/>
          </p:nvSpPr>
          <p:spPr>
            <a:xfrm>
              <a:off x="7600950" y="3001877"/>
              <a:ext cx="2838450" cy="265198"/>
            </a:xfrm>
            <a:custGeom>
              <a:avLst/>
              <a:gdLst>
                <a:gd name="connsiteX0" fmla="*/ 0 w 3162300"/>
                <a:gd name="connsiteY0" fmla="*/ 0 h 190500"/>
                <a:gd name="connsiteX1" fmla="*/ 361950 w 3162300"/>
                <a:gd name="connsiteY1" fmla="*/ 190500 h 190500"/>
                <a:gd name="connsiteX2" fmla="*/ 3162300 w 3162300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2300" h="190500">
                  <a:moveTo>
                    <a:pt x="0" y="0"/>
                  </a:moveTo>
                  <a:lnTo>
                    <a:pt x="361950" y="190500"/>
                  </a:lnTo>
                  <a:lnTo>
                    <a:pt x="3162300" y="19050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541754" y="2619653"/>
            <a:ext cx="2655334" cy="1003157"/>
            <a:chOff x="7575272" y="4272596"/>
            <a:chExt cx="3540445" cy="1337542"/>
          </a:xfrm>
        </p:grpSpPr>
        <p:sp>
          <p:nvSpPr>
            <p:cNvPr id="133" name="任意多边形 132"/>
            <p:cNvSpPr/>
            <p:nvPr/>
          </p:nvSpPr>
          <p:spPr>
            <a:xfrm>
              <a:off x="7575272" y="4272596"/>
              <a:ext cx="2864128" cy="390328"/>
            </a:xfrm>
            <a:custGeom>
              <a:avLst/>
              <a:gdLst>
                <a:gd name="connsiteX0" fmla="*/ 0 w 3162300"/>
                <a:gd name="connsiteY0" fmla="*/ 0 h 190500"/>
                <a:gd name="connsiteX1" fmla="*/ 361950 w 3162300"/>
                <a:gd name="connsiteY1" fmla="*/ 190500 h 190500"/>
                <a:gd name="connsiteX2" fmla="*/ 3162300 w 3162300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2300" h="190500">
                  <a:moveTo>
                    <a:pt x="0" y="0"/>
                  </a:moveTo>
                  <a:lnTo>
                    <a:pt x="361950" y="190500"/>
                  </a:lnTo>
                  <a:lnTo>
                    <a:pt x="3162300" y="19050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7907608" y="4299106"/>
              <a:ext cx="3208109" cy="1311032"/>
              <a:chOff x="5841004" y="1447486"/>
              <a:chExt cx="3208109" cy="1311032"/>
            </a:xfrm>
          </p:grpSpPr>
          <p:sp>
            <p:nvSpPr>
              <p:cNvPr id="135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979602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4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与二进制的关系</a:t>
                </a:r>
              </a:p>
            </p:txBody>
          </p:sp>
          <p:sp>
            <p:nvSpPr>
              <p:cNvPr id="136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 charset="0"/>
                    <a:sym typeface="Lato Light" charset="0"/>
                  </a:rPr>
                  <a:t>1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 charset="0"/>
                    <a:sym typeface="Lato Light" charset="0"/>
                  </a:rPr>
                  <a:t>位十六进制数可以用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 charset="0"/>
                    <a:sym typeface="Lato Light" charset="0"/>
                  </a:rPr>
                  <a:t>4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 charset="0"/>
                    <a:sym typeface="Lato Light" charset="0"/>
                  </a:rPr>
                  <a:t>位二进制数表示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847498" y="1635806"/>
            <a:ext cx="2476289" cy="983274"/>
            <a:chOff x="1028396" y="2960800"/>
            <a:chExt cx="3301719" cy="1311032"/>
          </a:xfrm>
        </p:grpSpPr>
        <p:cxnSp>
          <p:nvCxnSpPr>
            <p:cNvPr id="142" name="直接连接符 141"/>
            <p:cNvCxnSpPr/>
            <p:nvPr/>
          </p:nvCxnSpPr>
          <p:spPr>
            <a:xfrm flipH="1">
              <a:off x="1543522" y="3347765"/>
              <a:ext cx="2786593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组合 142"/>
            <p:cNvGrpSpPr/>
            <p:nvPr/>
          </p:nvGrpSpPr>
          <p:grpSpPr>
            <a:xfrm flipH="1">
              <a:off x="1028396" y="2960800"/>
              <a:ext cx="3208109" cy="1311032"/>
              <a:chOff x="5841004" y="1447486"/>
              <a:chExt cx="3208109" cy="1311032"/>
            </a:xfrm>
          </p:grpSpPr>
          <p:sp>
            <p:nvSpPr>
              <p:cNvPr id="144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724985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数码</a:t>
                </a:r>
              </a:p>
            </p:txBody>
          </p:sp>
          <p:sp>
            <p:nvSpPr>
              <p:cNvPr id="145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 charset="0"/>
                    <a:sym typeface="Lato Light" charset="0"/>
                  </a:rPr>
                  <a:t>0—9</a:t>
                </a:r>
              </a:p>
              <a:p>
                <a:pPr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 charset="0"/>
                    <a:sym typeface="Lato Light" charset="0"/>
                  </a:rPr>
                  <a:t>A—F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17541" y="2777968"/>
            <a:ext cx="2525692" cy="983274"/>
            <a:chOff x="988454" y="4483683"/>
            <a:chExt cx="3367589" cy="1311032"/>
          </a:xfrm>
        </p:grpSpPr>
        <p:grpSp>
          <p:nvGrpSpPr>
            <p:cNvPr id="147" name="组合 146"/>
            <p:cNvGrpSpPr/>
            <p:nvPr/>
          </p:nvGrpSpPr>
          <p:grpSpPr>
            <a:xfrm flipH="1">
              <a:off x="988454" y="4483683"/>
              <a:ext cx="3208109" cy="1311032"/>
              <a:chOff x="5841004" y="1447486"/>
              <a:chExt cx="3208109" cy="1311032"/>
            </a:xfrm>
          </p:grpSpPr>
          <p:sp>
            <p:nvSpPr>
              <p:cNvPr id="148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724985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rgbClr val="EF932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基数</a:t>
                </a:r>
              </a:p>
            </p:txBody>
          </p:sp>
          <p:sp>
            <p:nvSpPr>
              <p:cNvPr id="149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 charset="0"/>
                    <a:sym typeface="Lato Light" charset="0"/>
                  </a:rPr>
                  <a:t>16</a:t>
                </a:r>
              </a:p>
            </p:txBody>
          </p:sp>
        </p:grpSp>
        <p:sp>
          <p:nvSpPr>
            <p:cNvPr id="150" name="任意多边形 149"/>
            <p:cNvSpPr/>
            <p:nvPr/>
          </p:nvSpPr>
          <p:spPr>
            <a:xfrm flipH="1">
              <a:off x="1517593" y="4614052"/>
              <a:ext cx="2838450" cy="265198"/>
            </a:xfrm>
            <a:custGeom>
              <a:avLst/>
              <a:gdLst>
                <a:gd name="connsiteX0" fmla="*/ 0 w 3162300"/>
                <a:gd name="connsiteY0" fmla="*/ 0 h 190500"/>
                <a:gd name="connsiteX1" fmla="*/ 361950 w 3162300"/>
                <a:gd name="connsiteY1" fmla="*/ 190500 h 190500"/>
                <a:gd name="connsiteX2" fmla="*/ 3162300 w 3162300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2300" h="190500">
                  <a:moveTo>
                    <a:pt x="0" y="0"/>
                  </a:moveTo>
                  <a:lnTo>
                    <a:pt x="361950" y="190500"/>
                  </a:lnTo>
                  <a:lnTo>
                    <a:pt x="3162300" y="19050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23740" y="3106503"/>
            <a:ext cx="908184" cy="908184"/>
            <a:chOff x="5364986" y="4921729"/>
            <a:chExt cx="1210912" cy="1210912"/>
          </a:xfrm>
        </p:grpSpPr>
        <p:sp>
          <p:nvSpPr>
            <p:cNvPr id="48" name="椭圆 47"/>
            <p:cNvSpPr/>
            <p:nvPr/>
          </p:nvSpPr>
          <p:spPr>
            <a:xfrm flipH="1">
              <a:off x="5364986" y="4921729"/>
              <a:ext cx="1210912" cy="121091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flipH="1">
              <a:off x="5393195" y="4949933"/>
              <a:ext cx="1154499" cy="11544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0" name="KSO_Shape"/>
          <p:cNvSpPr/>
          <p:nvPr/>
        </p:nvSpPr>
        <p:spPr bwMode="auto">
          <a:xfrm>
            <a:off x="4257687" y="3373235"/>
            <a:ext cx="437172" cy="374718"/>
          </a:xfrm>
          <a:custGeom>
            <a:avLst/>
            <a:gdLst>
              <a:gd name="T0" fmla="*/ 354482 w 1812925"/>
              <a:gd name="T1" fmla="*/ 872801 h 1511300"/>
              <a:gd name="T2" fmla="*/ 380318 w 1812925"/>
              <a:gd name="T3" fmla="*/ 984699 h 1511300"/>
              <a:gd name="T4" fmla="*/ 425879 w 1812925"/>
              <a:gd name="T5" fmla="*/ 1087433 h 1511300"/>
              <a:gd name="T6" fmla="*/ 488386 w 1812925"/>
              <a:gd name="T7" fmla="*/ 1179061 h 1511300"/>
              <a:gd name="T8" fmla="*/ 591174 w 1812925"/>
              <a:gd name="T9" fmla="*/ 1276520 h 1511300"/>
              <a:gd name="T10" fmla="*/ 711743 w 1812925"/>
              <a:gd name="T11" fmla="*/ 1346213 h 1511300"/>
              <a:gd name="T12" fmla="*/ 796474 w 1812925"/>
              <a:gd name="T13" fmla="*/ 1375922 h 1511300"/>
              <a:gd name="T14" fmla="*/ 907876 w 1812925"/>
              <a:gd name="T15" fmla="*/ 1394804 h 1511300"/>
              <a:gd name="T16" fmla="*/ 1015110 w 1812925"/>
              <a:gd name="T17" fmla="*/ 1393415 h 1511300"/>
              <a:gd name="T18" fmla="*/ 1118176 w 1812925"/>
              <a:gd name="T19" fmla="*/ 1373702 h 1511300"/>
              <a:gd name="T20" fmla="*/ 1216519 w 1812925"/>
              <a:gd name="T21" fmla="*/ 1335939 h 1511300"/>
              <a:gd name="T22" fmla="*/ 1302085 w 1812925"/>
              <a:gd name="T23" fmla="*/ 1285127 h 1511300"/>
              <a:gd name="T24" fmla="*/ 1341811 w 1812925"/>
              <a:gd name="T25" fmla="*/ 1271245 h 1511300"/>
              <a:gd name="T26" fmla="*/ 1382649 w 1812925"/>
              <a:gd name="T27" fmla="*/ 1275131 h 1511300"/>
              <a:gd name="T28" fmla="*/ 1417930 w 1812925"/>
              <a:gd name="T29" fmla="*/ 1296789 h 1511300"/>
              <a:gd name="T30" fmla="*/ 1441822 w 1812925"/>
              <a:gd name="T31" fmla="*/ 1332607 h 1511300"/>
              <a:gd name="T32" fmla="*/ 1447378 w 1812925"/>
              <a:gd name="T33" fmla="*/ 1373146 h 1511300"/>
              <a:gd name="T34" fmla="*/ 1435710 w 1812925"/>
              <a:gd name="T35" fmla="*/ 1412574 h 1511300"/>
              <a:gd name="T36" fmla="*/ 1407374 w 1812925"/>
              <a:gd name="T37" fmla="*/ 1443950 h 1511300"/>
              <a:gd name="T38" fmla="*/ 1288472 w 1812925"/>
              <a:gd name="T39" fmla="*/ 1512532 h 1511300"/>
              <a:gd name="T40" fmla="*/ 1161792 w 1812925"/>
              <a:gd name="T41" fmla="*/ 1559734 h 1511300"/>
              <a:gd name="T42" fmla="*/ 1028722 w 1812925"/>
              <a:gd name="T43" fmla="*/ 1583891 h 1511300"/>
              <a:gd name="T44" fmla="*/ 874538 w 1812925"/>
              <a:gd name="T45" fmla="*/ 1583335 h 1511300"/>
              <a:gd name="T46" fmla="*/ 770639 w 1812925"/>
              <a:gd name="T47" fmla="*/ 1565565 h 1511300"/>
              <a:gd name="T48" fmla="*/ 648125 w 1812925"/>
              <a:gd name="T49" fmla="*/ 1526415 h 1511300"/>
              <a:gd name="T50" fmla="*/ 534502 w 1812925"/>
              <a:gd name="T51" fmla="*/ 1468106 h 1511300"/>
              <a:gd name="T52" fmla="*/ 433380 w 1812925"/>
              <a:gd name="T53" fmla="*/ 1393693 h 1511300"/>
              <a:gd name="T54" fmla="*/ 342258 w 1812925"/>
              <a:gd name="T55" fmla="*/ 1300954 h 1511300"/>
              <a:gd name="T56" fmla="*/ 283085 w 1812925"/>
              <a:gd name="T57" fmla="*/ 1219322 h 1511300"/>
              <a:gd name="T58" fmla="*/ 221690 w 1812925"/>
              <a:gd name="T59" fmla="*/ 1102705 h 1511300"/>
              <a:gd name="T60" fmla="*/ 180019 w 1812925"/>
              <a:gd name="T61" fmla="*/ 976091 h 1511300"/>
              <a:gd name="T62" fmla="*/ 160017 w 1812925"/>
              <a:gd name="T63" fmla="*/ 840871 h 1511300"/>
              <a:gd name="T64" fmla="*/ 979901 w 1812925"/>
              <a:gd name="T65" fmla="*/ 833 h 1511300"/>
              <a:gd name="T66" fmla="*/ 1097691 w 1812925"/>
              <a:gd name="T67" fmla="*/ 13331 h 1511300"/>
              <a:gd name="T68" fmla="*/ 1216593 w 1812925"/>
              <a:gd name="T69" fmla="*/ 45825 h 1511300"/>
              <a:gd name="T70" fmla="*/ 1371054 w 1812925"/>
              <a:gd name="T71" fmla="*/ 119422 h 1511300"/>
              <a:gd name="T72" fmla="*/ 1533016 w 1812925"/>
              <a:gd name="T73" fmla="*/ 252454 h 1511300"/>
              <a:gd name="T74" fmla="*/ 1614691 w 1812925"/>
              <a:gd name="T75" fmla="*/ 356878 h 1511300"/>
              <a:gd name="T76" fmla="*/ 1678032 w 1812925"/>
              <a:gd name="T77" fmla="*/ 471857 h 1511300"/>
              <a:gd name="T78" fmla="*/ 1721370 w 1812925"/>
              <a:gd name="T79" fmla="*/ 597112 h 1511300"/>
              <a:gd name="T80" fmla="*/ 1743872 w 1812925"/>
              <a:gd name="T81" fmla="*/ 731254 h 1511300"/>
              <a:gd name="T82" fmla="*/ 1555796 w 1812925"/>
              <a:gd name="T83" fmla="*/ 779578 h 1511300"/>
              <a:gd name="T84" fmla="*/ 1541350 w 1812925"/>
              <a:gd name="T85" fmla="*/ 661544 h 1511300"/>
              <a:gd name="T86" fmla="*/ 1505235 w 1812925"/>
              <a:gd name="T87" fmla="*/ 551287 h 1511300"/>
              <a:gd name="T88" fmla="*/ 1449396 w 1812925"/>
              <a:gd name="T89" fmla="*/ 451583 h 1511300"/>
              <a:gd name="T90" fmla="*/ 1369110 w 1812925"/>
              <a:gd name="T91" fmla="*/ 357434 h 1511300"/>
              <a:gd name="T92" fmla="*/ 1239096 w 1812925"/>
              <a:gd name="T93" fmla="*/ 263007 h 1511300"/>
              <a:gd name="T94" fmla="*/ 1127973 w 1812925"/>
              <a:gd name="T95" fmla="*/ 216627 h 1511300"/>
              <a:gd name="T96" fmla="*/ 1010181 w 1812925"/>
              <a:gd name="T97" fmla="*/ 193297 h 1511300"/>
              <a:gd name="T98" fmla="*/ 899058 w 1812925"/>
              <a:gd name="T99" fmla="*/ 193020 h 1511300"/>
              <a:gd name="T100" fmla="*/ 796825 w 1812925"/>
              <a:gd name="T101" fmla="*/ 210794 h 1511300"/>
              <a:gd name="T102" fmla="*/ 698759 w 1812925"/>
              <a:gd name="T103" fmla="*/ 246343 h 1511300"/>
              <a:gd name="T104" fmla="*/ 606805 w 1812925"/>
              <a:gd name="T105" fmla="*/ 299667 h 1511300"/>
              <a:gd name="T106" fmla="*/ 567912 w 1812925"/>
              <a:gd name="T107" fmla="*/ 315497 h 1511300"/>
              <a:gd name="T108" fmla="*/ 526797 w 1812925"/>
              <a:gd name="T109" fmla="*/ 313275 h 1511300"/>
              <a:gd name="T110" fmla="*/ 490404 w 1812925"/>
              <a:gd name="T111" fmla="*/ 293835 h 1511300"/>
              <a:gd name="T112" fmla="*/ 465123 w 1812925"/>
              <a:gd name="T113" fmla="*/ 259119 h 1511300"/>
              <a:gd name="T114" fmla="*/ 457067 w 1812925"/>
              <a:gd name="T115" fmla="*/ 218570 h 1511300"/>
              <a:gd name="T116" fmla="*/ 467345 w 1812925"/>
              <a:gd name="T117" fmla="*/ 178856 h 1511300"/>
              <a:gd name="T118" fmla="*/ 494015 w 1812925"/>
              <a:gd name="T119" fmla="*/ 146640 h 1511300"/>
              <a:gd name="T120" fmla="*/ 602639 w 1812925"/>
              <a:gd name="T121" fmla="*/ 81374 h 1511300"/>
              <a:gd name="T122" fmla="*/ 728763 w 1812925"/>
              <a:gd name="T123" fmla="*/ 32216 h 1511300"/>
              <a:gd name="T124" fmla="*/ 860722 w 1812925"/>
              <a:gd name="T125" fmla="*/ 5555 h 15113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812925" h="1511300">
                <a:moveTo>
                  <a:pt x="241643" y="393700"/>
                </a:moveTo>
                <a:lnTo>
                  <a:pt x="483287" y="755836"/>
                </a:lnTo>
                <a:lnTo>
                  <a:pt x="332326" y="755836"/>
                </a:lnTo>
                <a:lnTo>
                  <a:pt x="332326" y="768789"/>
                </a:lnTo>
                <a:lnTo>
                  <a:pt x="332590" y="781212"/>
                </a:lnTo>
                <a:lnTo>
                  <a:pt x="333648" y="793636"/>
                </a:lnTo>
                <a:lnTo>
                  <a:pt x="334441" y="806324"/>
                </a:lnTo>
                <a:lnTo>
                  <a:pt x="335763" y="818748"/>
                </a:lnTo>
                <a:lnTo>
                  <a:pt x="337349" y="830907"/>
                </a:lnTo>
                <a:lnTo>
                  <a:pt x="338671" y="843066"/>
                </a:lnTo>
                <a:lnTo>
                  <a:pt x="340786" y="855225"/>
                </a:lnTo>
                <a:lnTo>
                  <a:pt x="343165" y="867120"/>
                </a:lnTo>
                <a:lnTo>
                  <a:pt x="345809" y="879015"/>
                </a:lnTo>
                <a:lnTo>
                  <a:pt x="348453" y="890910"/>
                </a:lnTo>
                <a:lnTo>
                  <a:pt x="351361" y="902805"/>
                </a:lnTo>
                <a:lnTo>
                  <a:pt x="354534" y="914436"/>
                </a:lnTo>
                <a:lnTo>
                  <a:pt x="357971" y="925802"/>
                </a:lnTo>
                <a:lnTo>
                  <a:pt x="361936" y="937433"/>
                </a:lnTo>
                <a:lnTo>
                  <a:pt x="365902" y="948799"/>
                </a:lnTo>
                <a:lnTo>
                  <a:pt x="369868" y="959901"/>
                </a:lnTo>
                <a:lnTo>
                  <a:pt x="374362" y="971003"/>
                </a:lnTo>
                <a:lnTo>
                  <a:pt x="379121" y="981841"/>
                </a:lnTo>
                <a:lnTo>
                  <a:pt x="383880" y="992943"/>
                </a:lnTo>
                <a:lnTo>
                  <a:pt x="388639" y="1003781"/>
                </a:lnTo>
                <a:lnTo>
                  <a:pt x="394191" y="1014354"/>
                </a:lnTo>
                <a:lnTo>
                  <a:pt x="399743" y="1024927"/>
                </a:lnTo>
                <a:lnTo>
                  <a:pt x="405295" y="1035236"/>
                </a:lnTo>
                <a:lnTo>
                  <a:pt x="411375" y="1045545"/>
                </a:lnTo>
                <a:lnTo>
                  <a:pt x="417456" y="1055590"/>
                </a:lnTo>
                <a:lnTo>
                  <a:pt x="423537" y="1065635"/>
                </a:lnTo>
                <a:lnTo>
                  <a:pt x="430146" y="1075415"/>
                </a:lnTo>
                <a:lnTo>
                  <a:pt x="436756" y="1085195"/>
                </a:lnTo>
                <a:lnTo>
                  <a:pt x="443630" y="1094976"/>
                </a:lnTo>
                <a:lnTo>
                  <a:pt x="450769" y="1104492"/>
                </a:lnTo>
                <a:lnTo>
                  <a:pt x="458171" y="1113479"/>
                </a:lnTo>
                <a:lnTo>
                  <a:pt x="464781" y="1122466"/>
                </a:lnTo>
                <a:lnTo>
                  <a:pt x="473241" y="1132247"/>
                </a:lnTo>
                <a:lnTo>
                  <a:pt x="481701" y="1141498"/>
                </a:lnTo>
                <a:lnTo>
                  <a:pt x="490161" y="1150750"/>
                </a:lnTo>
                <a:lnTo>
                  <a:pt x="498886" y="1159737"/>
                </a:lnTo>
                <a:lnTo>
                  <a:pt x="500736" y="1161852"/>
                </a:lnTo>
                <a:lnTo>
                  <a:pt x="515806" y="1175861"/>
                </a:lnTo>
                <a:lnTo>
                  <a:pt x="530876" y="1189607"/>
                </a:lnTo>
                <a:lnTo>
                  <a:pt x="546474" y="1202823"/>
                </a:lnTo>
                <a:lnTo>
                  <a:pt x="562601" y="1215247"/>
                </a:lnTo>
                <a:lnTo>
                  <a:pt x="579257" y="1227406"/>
                </a:lnTo>
                <a:lnTo>
                  <a:pt x="596178" y="1238773"/>
                </a:lnTo>
                <a:lnTo>
                  <a:pt x="613627" y="1249346"/>
                </a:lnTo>
                <a:lnTo>
                  <a:pt x="631605" y="1259655"/>
                </a:lnTo>
                <a:lnTo>
                  <a:pt x="633455" y="1260712"/>
                </a:lnTo>
                <a:lnTo>
                  <a:pt x="644031" y="1266528"/>
                </a:lnTo>
                <a:lnTo>
                  <a:pt x="654870" y="1271550"/>
                </a:lnTo>
                <a:lnTo>
                  <a:pt x="665974" y="1276837"/>
                </a:lnTo>
                <a:lnTo>
                  <a:pt x="677342" y="1281595"/>
                </a:lnTo>
                <a:lnTo>
                  <a:pt x="681573" y="1283709"/>
                </a:lnTo>
                <a:lnTo>
                  <a:pt x="685803" y="1285560"/>
                </a:lnTo>
                <a:lnTo>
                  <a:pt x="695320" y="1289525"/>
                </a:lnTo>
                <a:lnTo>
                  <a:pt x="704838" y="1292961"/>
                </a:lnTo>
                <a:lnTo>
                  <a:pt x="724402" y="1299834"/>
                </a:lnTo>
                <a:lnTo>
                  <a:pt x="732598" y="1302741"/>
                </a:lnTo>
                <a:lnTo>
                  <a:pt x="740794" y="1305385"/>
                </a:lnTo>
                <a:lnTo>
                  <a:pt x="749518" y="1307764"/>
                </a:lnTo>
                <a:lnTo>
                  <a:pt x="757978" y="1309878"/>
                </a:lnTo>
                <a:lnTo>
                  <a:pt x="775428" y="1314372"/>
                </a:lnTo>
                <a:lnTo>
                  <a:pt x="786267" y="1316751"/>
                </a:lnTo>
                <a:lnTo>
                  <a:pt x="796842" y="1319130"/>
                </a:lnTo>
                <a:lnTo>
                  <a:pt x="806096" y="1320716"/>
                </a:lnTo>
                <a:lnTo>
                  <a:pt x="815085" y="1322302"/>
                </a:lnTo>
                <a:lnTo>
                  <a:pt x="833591" y="1324681"/>
                </a:lnTo>
                <a:lnTo>
                  <a:pt x="842845" y="1325738"/>
                </a:lnTo>
                <a:lnTo>
                  <a:pt x="852362" y="1327060"/>
                </a:lnTo>
                <a:lnTo>
                  <a:pt x="863995" y="1327853"/>
                </a:lnTo>
                <a:lnTo>
                  <a:pt x="875892" y="1328646"/>
                </a:lnTo>
                <a:lnTo>
                  <a:pt x="887525" y="1329175"/>
                </a:lnTo>
                <a:lnTo>
                  <a:pt x="899158" y="1329439"/>
                </a:lnTo>
                <a:lnTo>
                  <a:pt x="910526" y="1329439"/>
                </a:lnTo>
                <a:lnTo>
                  <a:pt x="921894" y="1329175"/>
                </a:lnTo>
                <a:lnTo>
                  <a:pt x="932734" y="1328910"/>
                </a:lnTo>
                <a:lnTo>
                  <a:pt x="944102" y="1328382"/>
                </a:lnTo>
                <a:lnTo>
                  <a:pt x="954942" y="1327589"/>
                </a:lnTo>
                <a:lnTo>
                  <a:pt x="966046" y="1326531"/>
                </a:lnTo>
                <a:lnTo>
                  <a:pt x="977150" y="1325210"/>
                </a:lnTo>
                <a:lnTo>
                  <a:pt x="988254" y="1323624"/>
                </a:lnTo>
                <a:lnTo>
                  <a:pt x="999093" y="1322302"/>
                </a:lnTo>
                <a:lnTo>
                  <a:pt x="1010197" y="1320452"/>
                </a:lnTo>
                <a:lnTo>
                  <a:pt x="1020772" y="1318337"/>
                </a:lnTo>
                <a:lnTo>
                  <a:pt x="1031876" y="1315694"/>
                </a:lnTo>
                <a:lnTo>
                  <a:pt x="1042452" y="1313315"/>
                </a:lnTo>
                <a:lnTo>
                  <a:pt x="1053556" y="1310671"/>
                </a:lnTo>
                <a:lnTo>
                  <a:pt x="1064131" y="1307764"/>
                </a:lnTo>
                <a:lnTo>
                  <a:pt x="1074706" y="1304592"/>
                </a:lnTo>
                <a:lnTo>
                  <a:pt x="1085281" y="1301155"/>
                </a:lnTo>
                <a:lnTo>
                  <a:pt x="1095856" y="1297719"/>
                </a:lnTo>
                <a:lnTo>
                  <a:pt x="1106167" y="1293754"/>
                </a:lnTo>
                <a:lnTo>
                  <a:pt x="1116742" y="1289789"/>
                </a:lnTo>
                <a:lnTo>
                  <a:pt x="1126789" y="1285560"/>
                </a:lnTo>
                <a:lnTo>
                  <a:pt x="1137100" y="1281330"/>
                </a:lnTo>
                <a:lnTo>
                  <a:pt x="1147675" y="1276837"/>
                </a:lnTo>
                <a:lnTo>
                  <a:pt x="1157721" y="1271814"/>
                </a:lnTo>
                <a:lnTo>
                  <a:pt x="1167768" y="1267056"/>
                </a:lnTo>
                <a:lnTo>
                  <a:pt x="1177286" y="1261770"/>
                </a:lnTo>
                <a:lnTo>
                  <a:pt x="1187332" y="1256483"/>
                </a:lnTo>
                <a:lnTo>
                  <a:pt x="1197114" y="1250668"/>
                </a:lnTo>
                <a:lnTo>
                  <a:pt x="1206896" y="1244852"/>
                </a:lnTo>
                <a:lnTo>
                  <a:pt x="1216414" y="1238773"/>
                </a:lnTo>
                <a:lnTo>
                  <a:pt x="1225932" y="1232693"/>
                </a:lnTo>
                <a:lnTo>
                  <a:pt x="1235185" y="1225820"/>
                </a:lnTo>
                <a:lnTo>
                  <a:pt x="1239151" y="1223441"/>
                </a:lnTo>
                <a:lnTo>
                  <a:pt x="1243116" y="1221062"/>
                </a:lnTo>
                <a:lnTo>
                  <a:pt x="1247082" y="1218948"/>
                </a:lnTo>
                <a:lnTo>
                  <a:pt x="1251312" y="1217097"/>
                </a:lnTo>
                <a:lnTo>
                  <a:pt x="1255278" y="1215247"/>
                </a:lnTo>
                <a:lnTo>
                  <a:pt x="1259772" y="1213925"/>
                </a:lnTo>
                <a:lnTo>
                  <a:pt x="1264002" y="1212604"/>
                </a:lnTo>
                <a:lnTo>
                  <a:pt x="1268232" y="1211546"/>
                </a:lnTo>
                <a:lnTo>
                  <a:pt x="1272727" y="1210753"/>
                </a:lnTo>
                <a:lnTo>
                  <a:pt x="1276957" y="1210225"/>
                </a:lnTo>
                <a:lnTo>
                  <a:pt x="1281187" y="1209696"/>
                </a:lnTo>
                <a:lnTo>
                  <a:pt x="1285417" y="1209696"/>
                </a:lnTo>
                <a:lnTo>
                  <a:pt x="1290176" y="1209696"/>
                </a:lnTo>
                <a:lnTo>
                  <a:pt x="1294406" y="1209696"/>
                </a:lnTo>
                <a:lnTo>
                  <a:pt x="1298636" y="1210489"/>
                </a:lnTo>
                <a:lnTo>
                  <a:pt x="1302866" y="1211018"/>
                </a:lnTo>
                <a:lnTo>
                  <a:pt x="1307096" y="1211811"/>
                </a:lnTo>
                <a:lnTo>
                  <a:pt x="1311326" y="1212868"/>
                </a:lnTo>
                <a:lnTo>
                  <a:pt x="1315821" y="1213925"/>
                </a:lnTo>
                <a:lnTo>
                  <a:pt x="1319787" y="1215511"/>
                </a:lnTo>
                <a:lnTo>
                  <a:pt x="1324017" y="1217362"/>
                </a:lnTo>
                <a:lnTo>
                  <a:pt x="1327982" y="1219212"/>
                </a:lnTo>
                <a:lnTo>
                  <a:pt x="1331419" y="1221062"/>
                </a:lnTo>
                <a:lnTo>
                  <a:pt x="1335385" y="1223441"/>
                </a:lnTo>
                <a:lnTo>
                  <a:pt x="1339086" y="1225820"/>
                </a:lnTo>
                <a:lnTo>
                  <a:pt x="1342788" y="1228728"/>
                </a:lnTo>
                <a:lnTo>
                  <a:pt x="1346225" y="1231371"/>
                </a:lnTo>
                <a:lnTo>
                  <a:pt x="1349397" y="1234543"/>
                </a:lnTo>
                <a:lnTo>
                  <a:pt x="1352834" y="1237451"/>
                </a:lnTo>
                <a:lnTo>
                  <a:pt x="1356007" y="1240887"/>
                </a:lnTo>
                <a:lnTo>
                  <a:pt x="1358650" y="1244588"/>
                </a:lnTo>
                <a:lnTo>
                  <a:pt x="1361294" y="1248289"/>
                </a:lnTo>
                <a:lnTo>
                  <a:pt x="1364202" y="1252254"/>
                </a:lnTo>
                <a:lnTo>
                  <a:pt x="1366582" y="1256219"/>
                </a:lnTo>
                <a:lnTo>
                  <a:pt x="1368697" y="1260448"/>
                </a:lnTo>
                <a:lnTo>
                  <a:pt x="1370548" y="1264413"/>
                </a:lnTo>
                <a:lnTo>
                  <a:pt x="1372134" y="1268642"/>
                </a:lnTo>
                <a:lnTo>
                  <a:pt x="1373456" y="1272872"/>
                </a:lnTo>
                <a:lnTo>
                  <a:pt x="1374778" y="1277101"/>
                </a:lnTo>
                <a:lnTo>
                  <a:pt x="1376100" y="1281330"/>
                </a:lnTo>
                <a:lnTo>
                  <a:pt x="1376628" y="1285560"/>
                </a:lnTo>
                <a:lnTo>
                  <a:pt x="1377157" y="1289789"/>
                </a:lnTo>
                <a:lnTo>
                  <a:pt x="1377950" y="1294283"/>
                </a:lnTo>
                <a:lnTo>
                  <a:pt x="1377950" y="1298776"/>
                </a:lnTo>
                <a:lnTo>
                  <a:pt x="1377950" y="1303006"/>
                </a:lnTo>
                <a:lnTo>
                  <a:pt x="1377421" y="1307235"/>
                </a:lnTo>
                <a:lnTo>
                  <a:pt x="1377157" y="1311729"/>
                </a:lnTo>
                <a:lnTo>
                  <a:pt x="1376628" y="1316222"/>
                </a:lnTo>
                <a:lnTo>
                  <a:pt x="1375835" y="1320452"/>
                </a:lnTo>
                <a:lnTo>
                  <a:pt x="1374513" y="1324417"/>
                </a:lnTo>
                <a:lnTo>
                  <a:pt x="1373191" y="1328646"/>
                </a:lnTo>
                <a:lnTo>
                  <a:pt x="1372134" y="1332875"/>
                </a:lnTo>
                <a:lnTo>
                  <a:pt x="1370283" y="1336840"/>
                </a:lnTo>
                <a:lnTo>
                  <a:pt x="1368432" y="1340805"/>
                </a:lnTo>
                <a:lnTo>
                  <a:pt x="1366317" y="1344770"/>
                </a:lnTo>
                <a:lnTo>
                  <a:pt x="1364202" y="1348471"/>
                </a:lnTo>
                <a:lnTo>
                  <a:pt x="1361823" y="1351907"/>
                </a:lnTo>
                <a:lnTo>
                  <a:pt x="1358915" y="1355608"/>
                </a:lnTo>
                <a:lnTo>
                  <a:pt x="1356271" y="1359044"/>
                </a:lnTo>
                <a:lnTo>
                  <a:pt x="1353098" y="1362481"/>
                </a:lnTo>
                <a:lnTo>
                  <a:pt x="1350190" y="1365653"/>
                </a:lnTo>
                <a:lnTo>
                  <a:pt x="1346753" y="1368825"/>
                </a:lnTo>
                <a:lnTo>
                  <a:pt x="1343052" y="1371732"/>
                </a:lnTo>
                <a:lnTo>
                  <a:pt x="1339351" y="1374640"/>
                </a:lnTo>
                <a:lnTo>
                  <a:pt x="1327189" y="1382834"/>
                </a:lnTo>
                <a:lnTo>
                  <a:pt x="1315028" y="1390764"/>
                </a:lnTo>
                <a:lnTo>
                  <a:pt x="1302602" y="1398694"/>
                </a:lnTo>
                <a:lnTo>
                  <a:pt x="1290176" y="1406360"/>
                </a:lnTo>
                <a:lnTo>
                  <a:pt x="1277750" y="1413497"/>
                </a:lnTo>
                <a:lnTo>
                  <a:pt x="1264795" y="1420634"/>
                </a:lnTo>
                <a:lnTo>
                  <a:pt x="1252105" y="1427242"/>
                </a:lnTo>
                <a:lnTo>
                  <a:pt x="1239151" y="1433851"/>
                </a:lnTo>
                <a:lnTo>
                  <a:pt x="1226196" y="1439930"/>
                </a:lnTo>
                <a:lnTo>
                  <a:pt x="1212977" y="1446274"/>
                </a:lnTo>
                <a:lnTo>
                  <a:pt x="1200022" y="1451825"/>
                </a:lnTo>
                <a:lnTo>
                  <a:pt x="1186803" y="1457376"/>
                </a:lnTo>
                <a:lnTo>
                  <a:pt x="1173320" y="1462663"/>
                </a:lnTo>
                <a:lnTo>
                  <a:pt x="1160101" y="1467421"/>
                </a:lnTo>
                <a:lnTo>
                  <a:pt x="1146353" y="1472443"/>
                </a:lnTo>
                <a:lnTo>
                  <a:pt x="1132870" y="1476672"/>
                </a:lnTo>
                <a:lnTo>
                  <a:pt x="1119122" y="1480902"/>
                </a:lnTo>
                <a:lnTo>
                  <a:pt x="1105639" y="1484867"/>
                </a:lnTo>
                <a:lnTo>
                  <a:pt x="1091626" y="1488567"/>
                </a:lnTo>
                <a:lnTo>
                  <a:pt x="1077879" y="1491739"/>
                </a:lnTo>
                <a:lnTo>
                  <a:pt x="1063866" y="1494911"/>
                </a:lnTo>
                <a:lnTo>
                  <a:pt x="1049854" y="1497555"/>
                </a:lnTo>
                <a:lnTo>
                  <a:pt x="1035842" y="1500462"/>
                </a:lnTo>
                <a:lnTo>
                  <a:pt x="1021830" y="1502841"/>
                </a:lnTo>
                <a:lnTo>
                  <a:pt x="1007818" y="1504692"/>
                </a:lnTo>
                <a:lnTo>
                  <a:pt x="993541" y="1506542"/>
                </a:lnTo>
                <a:lnTo>
                  <a:pt x="979000" y="1507864"/>
                </a:lnTo>
                <a:lnTo>
                  <a:pt x="964988" y="1509185"/>
                </a:lnTo>
                <a:lnTo>
                  <a:pt x="950712" y="1510243"/>
                </a:lnTo>
                <a:lnTo>
                  <a:pt x="936435" y="1510771"/>
                </a:lnTo>
                <a:lnTo>
                  <a:pt x="922159" y="1511300"/>
                </a:lnTo>
                <a:lnTo>
                  <a:pt x="907618" y="1511300"/>
                </a:lnTo>
                <a:lnTo>
                  <a:pt x="888847" y="1511036"/>
                </a:lnTo>
                <a:lnTo>
                  <a:pt x="870076" y="1510507"/>
                </a:lnTo>
                <a:lnTo>
                  <a:pt x="851040" y="1508921"/>
                </a:lnTo>
                <a:lnTo>
                  <a:pt x="832269" y="1507335"/>
                </a:lnTo>
                <a:lnTo>
                  <a:pt x="816935" y="1505220"/>
                </a:lnTo>
                <a:lnTo>
                  <a:pt x="796049" y="1502841"/>
                </a:lnTo>
                <a:lnTo>
                  <a:pt x="785738" y="1501255"/>
                </a:lnTo>
                <a:lnTo>
                  <a:pt x="774899" y="1499669"/>
                </a:lnTo>
                <a:lnTo>
                  <a:pt x="768818" y="1498612"/>
                </a:lnTo>
                <a:lnTo>
                  <a:pt x="762737" y="1497026"/>
                </a:lnTo>
                <a:lnTo>
                  <a:pt x="755335" y="1495440"/>
                </a:lnTo>
                <a:lnTo>
                  <a:pt x="747932" y="1493590"/>
                </a:lnTo>
                <a:lnTo>
                  <a:pt x="733391" y="1490418"/>
                </a:lnTo>
                <a:lnTo>
                  <a:pt x="710919" y="1484867"/>
                </a:lnTo>
                <a:lnTo>
                  <a:pt x="700079" y="1482223"/>
                </a:lnTo>
                <a:lnTo>
                  <a:pt x="688975" y="1478787"/>
                </a:lnTo>
                <a:lnTo>
                  <a:pt x="677342" y="1475086"/>
                </a:lnTo>
                <a:lnTo>
                  <a:pt x="665710" y="1471121"/>
                </a:lnTo>
                <a:lnTo>
                  <a:pt x="653548" y="1466892"/>
                </a:lnTo>
                <a:lnTo>
                  <a:pt x="640858" y="1462663"/>
                </a:lnTo>
                <a:lnTo>
                  <a:pt x="628697" y="1457905"/>
                </a:lnTo>
                <a:lnTo>
                  <a:pt x="616799" y="1453147"/>
                </a:lnTo>
                <a:lnTo>
                  <a:pt x="602787" y="1447067"/>
                </a:lnTo>
                <a:lnTo>
                  <a:pt x="589304" y="1440723"/>
                </a:lnTo>
                <a:lnTo>
                  <a:pt x="575292" y="1434379"/>
                </a:lnTo>
                <a:lnTo>
                  <a:pt x="561544" y="1427507"/>
                </a:lnTo>
                <a:lnTo>
                  <a:pt x="548061" y="1420634"/>
                </a:lnTo>
                <a:lnTo>
                  <a:pt x="543302" y="1417462"/>
                </a:lnTo>
                <a:lnTo>
                  <a:pt x="531669" y="1411118"/>
                </a:lnTo>
                <a:lnTo>
                  <a:pt x="520036" y="1404510"/>
                </a:lnTo>
                <a:lnTo>
                  <a:pt x="508668" y="1397637"/>
                </a:lnTo>
                <a:lnTo>
                  <a:pt x="497564" y="1390500"/>
                </a:lnTo>
                <a:lnTo>
                  <a:pt x="486196" y="1383099"/>
                </a:lnTo>
                <a:lnTo>
                  <a:pt x="475356" y="1375697"/>
                </a:lnTo>
                <a:lnTo>
                  <a:pt x="464516" y="1368296"/>
                </a:lnTo>
                <a:lnTo>
                  <a:pt x="453941" y="1360366"/>
                </a:lnTo>
                <a:lnTo>
                  <a:pt x="443366" y="1351907"/>
                </a:lnTo>
                <a:lnTo>
                  <a:pt x="432790" y="1343713"/>
                </a:lnTo>
                <a:lnTo>
                  <a:pt x="422479" y="1335519"/>
                </a:lnTo>
                <a:lnTo>
                  <a:pt x="412433" y="1326796"/>
                </a:lnTo>
                <a:lnTo>
                  <a:pt x="402387" y="1317808"/>
                </a:lnTo>
                <a:lnTo>
                  <a:pt x="392604" y="1309085"/>
                </a:lnTo>
                <a:lnTo>
                  <a:pt x="383087" y="1299834"/>
                </a:lnTo>
                <a:lnTo>
                  <a:pt x="373569" y="1290582"/>
                </a:lnTo>
                <a:lnTo>
                  <a:pt x="369339" y="1285824"/>
                </a:lnTo>
                <a:lnTo>
                  <a:pt x="357971" y="1274458"/>
                </a:lnTo>
                <a:lnTo>
                  <a:pt x="347131" y="1262827"/>
                </a:lnTo>
                <a:lnTo>
                  <a:pt x="336291" y="1250668"/>
                </a:lnTo>
                <a:lnTo>
                  <a:pt x="325716" y="1238508"/>
                </a:lnTo>
                <a:lnTo>
                  <a:pt x="320429" y="1231636"/>
                </a:lnTo>
                <a:lnTo>
                  <a:pt x="315405" y="1224763"/>
                </a:lnTo>
                <a:lnTo>
                  <a:pt x="301393" y="1207317"/>
                </a:lnTo>
                <a:lnTo>
                  <a:pt x="294255" y="1198330"/>
                </a:lnTo>
                <a:lnTo>
                  <a:pt x="287646" y="1189078"/>
                </a:lnTo>
                <a:lnTo>
                  <a:pt x="286059" y="1186699"/>
                </a:lnTo>
                <a:lnTo>
                  <a:pt x="284737" y="1183791"/>
                </a:lnTo>
                <a:lnTo>
                  <a:pt x="277070" y="1172425"/>
                </a:lnTo>
                <a:lnTo>
                  <a:pt x="269403" y="1160795"/>
                </a:lnTo>
                <a:lnTo>
                  <a:pt x="262001" y="1149164"/>
                </a:lnTo>
                <a:lnTo>
                  <a:pt x="255127" y="1137005"/>
                </a:lnTo>
                <a:lnTo>
                  <a:pt x="247988" y="1125110"/>
                </a:lnTo>
                <a:lnTo>
                  <a:pt x="241379" y="1112950"/>
                </a:lnTo>
                <a:lnTo>
                  <a:pt x="234505" y="1100527"/>
                </a:lnTo>
                <a:lnTo>
                  <a:pt x="228424" y="1087839"/>
                </a:lnTo>
                <a:lnTo>
                  <a:pt x="222344" y="1075415"/>
                </a:lnTo>
                <a:lnTo>
                  <a:pt x="216263" y="1062727"/>
                </a:lnTo>
                <a:lnTo>
                  <a:pt x="210975" y="1049775"/>
                </a:lnTo>
                <a:lnTo>
                  <a:pt x="205423" y="1037087"/>
                </a:lnTo>
                <a:lnTo>
                  <a:pt x="200400" y="1023870"/>
                </a:lnTo>
                <a:lnTo>
                  <a:pt x="195377" y="1010653"/>
                </a:lnTo>
                <a:lnTo>
                  <a:pt x="190618" y="997437"/>
                </a:lnTo>
                <a:lnTo>
                  <a:pt x="186388" y="983956"/>
                </a:lnTo>
                <a:lnTo>
                  <a:pt x="182158" y="970475"/>
                </a:lnTo>
                <a:lnTo>
                  <a:pt x="178192" y="956729"/>
                </a:lnTo>
                <a:lnTo>
                  <a:pt x="174491" y="942984"/>
                </a:lnTo>
                <a:lnTo>
                  <a:pt x="171318" y="929239"/>
                </a:lnTo>
                <a:lnTo>
                  <a:pt x="167881" y="915229"/>
                </a:lnTo>
                <a:lnTo>
                  <a:pt x="165237" y="901219"/>
                </a:lnTo>
                <a:lnTo>
                  <a:pt x="162329" y="887210"/>
                </a:lnTo>
                <a:lnTo>
                  <a:pt x="160214" y="872936"/>
                </a:lnTo>
                <a:lnTo>
                  <a:pt x="158099" y="858662"/>
                </a:lnTo>
                <a:lnTo>
                  <a:pt x="156249" y="844388"/>
                </a:lnTo>
                <a:lnTo>
                  <a:pt x="154662" y="829585"/>
                </a:lnTo>
                <a:lnTo>
                  <a:pt x="153340" y="815047"/>
                </a:lnTo>
                <a:lnTo>
                  <a:pt x="152283" y="800509"/>
                </a:lnTo>
                <a:lnTo>
                  <a:pt x="151754" y="785706"/>
                </a:lnTo>
                <a:lnTo>
                  <a:pt x="151225" y="770903"/>
                </a:lnTo>
                <a:lnTo>
                  <a:pt x="151225" y="755836"/>
                </a:lnTo>
                <a:lnTo>
                  <a:pt x="0" y="755836"/>
                </a:lnTo>
                <a:lnTo>
                  <a:pt x="241643" y="393700"/>
                </a:lnTo>
                <a:close/>
                <a:moveTo>
                  <a:pt x="906894" y="0"/>
                </a:moveTo>
                <a:lnTo>
                  <a:pt x="912182" y="264"/>
                </a:lnTo>
                <a:lnTo>
                  <a:pt x="917469" y="529"/>
                </a:lnTo>
                <a:lnTo>
                  <a:pt x="932539" y="793"/>
                </a:lnTo>
                <a:lnTo>
                  <a:pt x="947344" y="1586"/>
                </a:lnTo>
                <a:lnTo>
                  <a:pt x="962414" y="2380"/>
                </a:lnTo>
                <a:lnTo>
                  <a:pt x="977484" y="3702"/>
                </a:lnTo>
                <a:lnTo>
                  <a:pt x="989645" y="5288"/>
                </a:lnTo>
                <a:lnTo>
                  <a:pt x="1002335" y="6610"/>
                </a:lnTo>
                <a:lnTo>
                  <a:pt x="1020313" y="8725"/>
                </a:lnTo>
                <a:lnTo>
                  <a:pt x="1029038" y="10047"/>
                </a:lnTo>
                <a:lnTo>
                  <a:pt x="1038291" y="11369"/>
                </a:lnTo>
                <a:lnTo>
                  <a:pt x="1044636" y="12691"/>
                </a:lnTo>
                <a:lnTo>
                  <a:pt x="1050981" y="14277"/>
                </a:lnTo>
                <a:lnTo>
                  <a:pt x="1064465" y="17186"/>
                </a:lnTo>
                <a:lnTo>
                  <a:pt x="1077419" y="20358"/>
                </a:lnTo>
                <a:lnTo>
                  <a:pt x="1101478" y="26175"/>
                </a:lnTo>
                <a:lnTo>
                  <a:pt x="1113375" y="29348"/>
                </a:lnTo>
                <a:lnTo>
                  <a:pt x="1125008" y="32521"/>
                </a:lnTo>
                <a:lnTo>
                  <a:pt x="1134790" y="35693"/>
                </a:lnTo>
                <a:lnTo>
                  <a:pt x="1144572" y="38866"/>
                </a:lnTo>
                <a:lnTo>
                  <a:pt x="1157791" y="43625"/>
                </a:lnTo>
                <a:lnTo>
                  <a:pt x="1171274" y="48384"/>
                </a:lnTo>
                <a:lnTo>
                  <a:pt x="1184493" y="53408"/>
                </a:lnTo>
                <a:lnTo>
                  <a:pt x="1197448" y="58431"/>
                </a:lnTo>
                <a:lnTo>
                  <a:pt x="1206701" y="62397"/>
                </a:lnTo>
                <a:lnTo>
                  <a:pt x="1226794" y="71651"/>
                </a:lnTo>
                <a:lnTo>
                  <a:pt x="1246887" y="81434"/>
                </a:lnTo>
                <a:lnTo>
                  <a:pt x="1266716" y="91745"/>
                </a:lnTo>
                <a:lnTo>
                  <a:pt x="1285751" y="102321"/>
                </a:lnTo>
                <a:lnTo>
                  <a:pt x="1304786" y="113690"/>
                </a:lnTo>
                <a:lnTo>
                  <a:pt x="1323557" y="125588"/>
                </a:lnTo>
                <a:lnTo>
                  <a:pt x="1341800" y="138015"/>
                </a:lnTo>
                <a:lnTo>
                  <a:pt x="1359513" y="151234"/>
                </a:lnTo>
                <a:lnTo>
                  <a:pt x="1377227" y="164718"/>
                </a:lnTo>
                <a:lnTo>
                  <a:pt x="1394411" y="178731"/>
                </a:lnTo>
                <a:lnTo>
                  <a:pt x="1411067" y="193538"/>
                </a:lnTo>
                <a:lnTo>
                  <a:pt x="1427459" y="208608"/>
                </a:lnTo>
                <a:lnTo>
                  <a:pt x="1443322" y="224207"/>
                </a:lnTo>
                <a:lnTo>
                  <a:pt x="1458920" y="240336"/>
                </a:lnTo>
                <a:lnTo>
                  <a:pt x="1473725" y="257257"/>
                </a:lnTo>
                <a:lnTo>
                  <a:pt x="1488531" y="274178"/>
                </a:lnTo>
                <a:lnTo>
                  <a:pt x="1492496" y="279466"/>
                </a:lnTo>
                <a:lnTo>
                  <a:pt x="1509152" y="300353"/>
                </a:lnTo>
                <a:lnTo>
                  <a:pt x="1517348" y="311194"/>
                </a:lnTo>
                <a:lnTo>
                  <a:pt x="1525544" y="322034"/>
                </a:lnTo>
                <a:lnTo>
                  <a:pt x="1527130" y="325207"/>
                </a:lnTo>
                <a:lnTo>
                  <a:pt x="1528981" y="328115"/>
                </a:lnTo>
                <a:lnTo>
                  <a:pt x="1536648" y="339748"/>
                </a:lnTo>
                <a:lnTo>
                  <a:pt x="1544050" y="351382"/>
                </a:lnTo>
                <a:lnTo>
                  <a:pt x="1551453" y="362751"/>
                </a:lnTo>
                <a:lnTo>
                  <a:pt x="1558591" y="374913"/>
                </a:lnTo>
                <a:lnTo>
                  <a:pt x="1565465" y="386811"/>
                </a:lnTo>
                <a:lnTo>
                  <a:pt x="1572075" y="399237"/>
                </a:lnTo>
                <a:lnTo>
                  <a:pt x="1578684" y="411400"/>
                </a:lnTo>
                <a:lnTo>
                  <a:pt x="1585029" y="423826"/>
                </a:lnTo>
                <a:lnTo>
                  <a:pt x="1591110" y="436253"/>
                </a:lnTo>
                <a:lnTo>
                  <a:pt x="1596927" y="449208"/>
                </a:lnTo>
                <a:lnTo>
                  <a:pt x="1602214" y="461899"/>
                </a:lnTo>
                <a:lnTo>
                  <a:pt x="1607766" y="474854"/>
                </a:lnTo>
                <a:lnTo>
                  <a:pt x="1612789" y="488074"/>
                </a:lnTo>
                <a:lnTo>
                  <a:pt x="1617548" y="501294"/>
                </a:lnTo>
                <a:lnTo>
                  <a:pt x="1622571" y="514249"/>
                </a:lnTo>
                <a:lnTo>
                  <a:pt x="1626801" y="527734"/>
                </a:lnTo>
                <a:lnTo>
                  <a:pt x="1631032" y="541482"/>
                </a:lnTo>
                <a:lnTo>
                  <a:pt x="1634997" y="554702"/>
                </a:lnTo>
                <a:lnTo>
                  <a:pt x="1638170" y="568451"/>
                </a:lnTo>
                <a:lnTo>
                  <a:pt x="1641871" y="582463"/>
                </a:lnTo>
                <a:lnTo>
                  <a:pt x="1645044" y="596212"/>
                </a:lnTo>
                <a:lnTo>
                  <a:pt x="1647688" y="610225"/>
                </a:lnTo>
                <a:lnTo>
                  <a:pt x="1650596" y="624502"/>
                </a:lnTo>
                <a:lnTo>
                  <a:pt x="1652975" y="638515"/>
                </a:lnTo>
                <a:lnTo>
                  <a:pt x="1655090" y="652793"/>
                </a:lnTo>
                <a:lnTo>
                  <a:pt x="1656941" y="667334"/>
                </a:lnTo>
                <a:lnTo>
                  <a:pt x="1658263" y="681876"/>
                </a:lnTo>
                <a:lnTo>
                  <a:pt x="1659585" y="696154"/>
                </a:lnTo>
                <a:lnTo>
                  <a:pt x="1660642" y="710695"/>
                </a:lnTo>
                <a:lnTo>
                  <a:pt x="1661435" y="725501"/>
                </a:lnTo>
                <a:lnTo>
                  <a:pt x="1661700" y="740308"/>
                </a:lnTo>
                <a:lnTo>
                  <a:pt x="1661700" y="754849"/>
                </a:lnTo>
                <a:lnTo>
                  <a:pt x="1812925" y="754849"/>
                </a:lnTo>
                <a:lnTo>
                  <a:pt x="1571282" y="1117600"/>
                </a:lnTo>
                <a:lnTo>
                  <a:pt x="1329638" y="754849"/>
                </a:lnTo>
                <a:lnTo>
                  <a:pt x="1480864" y="754849"/>
                </a:lnTo>
                <a:lnTo>
                  <a:pt x="1480599" y="742158"/>
                </a:lnTo>
                <a:lnTo>
                  <a:pt x="1480070" y="729467"/>
                </a:lnTo>
                <a:lnTo>
                  <a:pt x="1479277" y="716512"/>
                </a:lnTo>
                <a:lnTo>
                  <a:pt x="1478484" y="704085"/>
                </a:lnTo>
                <a:lnTo>
                  <a:pt x="1477162" y="691394"/>
                </a:lnTo>
                <a:lnTo>
                  <a:pt x="1475576" y="678703"/>
                </a:lnTo>
                <a:lnTo>
                  <a:pt x="1473725" y="666277"/>
                </a:lnTo>
                <a:lnTo>
                  <a:pt x="1471610" y="654115"/>
                </a:lnTo>
                <a:lnTo>
                  <a:pt x="1469231" y="641952"/>
                </a:lnTo>
                <a:lnTo>
                  <a:pt x="1466851" y="629790"/>
                </a:lnTo>
                <a:lnTo>
                  <a:pt x="1463943" y="617628"/>
                </a:lnTo>
                <a:lnTo>
                  <a:pt x="1460771" y="605730"/>
                </a:lnTo>
                <a:lnTo>
                  <a:pt x="1457334" y="593832"/>
                </a:lnTo>
                <a:lnTo>
                  <a:pt x="1453897" y="581935"/>
                </a:lnTo>
                <a:lnTo>
                  <a:pt x="1449931" y="570301"/>
                </a:lnTo>
                <a:lnTo>
                  <a:pt x="1445965" y="558668"/>
                </a:lnTo>
                <a:lnTo>
                  <a:pt x="1441471" y="547299"/>
                </a:lnTo>
                <a:lnTo>
                  <a:pt x="1436976" y="535930"/>
                </a:lnTo>
                <a:lnTo>
                  <a:pt x="1432482" y="524825"/>
                </a:lnTo>
                <a:lnTo>
                  <a:pt x="1427194" y="513721"/>
                </a:lnTo>
                <a:lnTo>
                  <a:pt x="1421907" y="502616"/>
                </a:lnTo>
                <a:lnTo>
                  <a:pt x="1416619" y="492040"/>
                </a:lnTo>
                <a:lnTo>
                  <a:pt x="1410803" y="481464"/>
                </a:lnTo>
                <a:lnTo>
                  <a:pt x="1404986" y="470624"/>
                </a:lnTo>
                <a:lnTo>
                  <a:pt x="1398906" y="460313"/>
                </a:lnTo>
                <a:lnTo>
                  <a:pt x="1392561" y="450001"/>
                </a:lnTo>
                <a:lnTo>
                  <a:pt x="1385951" y="439954"/>
                </a:lnTo>
                <a:lnTo>
                  <a:pt x="1379342" y="429907"/>
                </a:lnTo>
                <a:lnTo>
                  <a:pt x="1372468" y="420125"/>
                </a:lnTo>
                <a:lnTo>
                  <a:pt x="1365065" y="410342"/>
                </a:lnTo>
                <a:lnTo>
                  <a:pt x="1357662" y="400824"/>
                </a:lnTo>
                <a:lnTo>
                  <a:pt x="1350524" y="391570"/>
                </a:lnTo>
                <a:lnTo>
                  <a:pt x="1349202" y="390248"/>
                </a:lnTo>
                <a:lnTo>
                  <a:pt x="1338363" y="377293"/>
                </a:lnTo>
                <a:lnTo>
                  <a:pt x="1326730" y="364602"/>
                </a:lnTo>
                <a:lnTo>
                  <a:pt x="1315097" y="352175"/>
                </a:lnTo>
                <a:lnTo>
                  <a:pt x="1302936" y="340277"/>
                </a:lnTo>
                <a:lnTo>
                  <a:pt x="1290510" y="328644"/>
                </a:lnTo>
                <a:lnTo>
                  <a:pt x="1277555" y="317804"/>
                </a:lnTo>
                <a:lnTo>
                  <a:pt x="1264601" y="306699"/>
                </a:lnTo>
                <a:lnTo>
                  <a:pt x="1251117" y="296387"/>
                </a:lnTo>
                <a:lnTo>
                  <a:pt x="1237369" y="286340"/>
                </a:lnTo>
                <a:lnTo>
                  <a:pt x="1223093" y="276822"/>
                </a:lnTo>
                <a:lnTo>
                  <a:pt x="1208816" y="267568"/>
                </a:lnTo>
                <a:lnTo>
                  <a:pt x="1194275" y="258579"/>
                </a:lnTo>
                <a:lnTo>
                  <a:pt x="1179206" y="250383"/>
                </a:lnTo>
                <a:lnTo>
                  <a:pt x="1163872" y="242451"/>
                </a:lnTo>
                <a:lnTo>
                  <a:pt x="1148802" y="234783"/>
                </a:lnTo>
                <a:lnTo>
                  <a:pt x="1132939" y="227909"/>
                </a:lnTo>
                <a:lnTo>
                  <a:pt x="1128709" y="226058"/>
                </a:lnTo>
                <a:lnTo>
                  <a:pt x="1117869" y="221828"/>
                </a:lnTo>
                <a:lnTo>
                  <a:pt x="1107294" y="217862"/>
                </a:lnTo>
                <a:lnTo>
                  <a:pt x="1096455" y="213896"/>
                </a:lnTo>
                <a:lnTo>
                  <a:pt x="1085615" y="210194"/>
                </a:lnTo>
                <a:lnTo>
                  <a:pt x="1073454" y="206229"/>
                </a:lnTo>
                <a:lnTo>
                  <a:pt x="1063672" y="203585"/>
                </a:lnTo>
                <a:lnTo>
                  <a:pt x="1054418" y="200676"/>
                </a:lnTo>
                <a:lnTo>
                  <a:pt x="1034590" y="196182"/>
                </a:lnTo>
                <a:lnTo>
                  <a:pt x="1026130" y="194066"/>
                </a:lnTo>
                <a:lnTo>
                  <a:pt x="1017141" y="192216"/>
                </a:lnTo>
                <a:lnTo>
                  <a:pt x="1007094" y="190365"/>
                </a:lnTo>
                <a:lnTo>
                  <a:pt x="997048" y="188778"/>
                </a:lnTo>
                <a:lnTo>
                  <a:pt x="976690" y="186134"/>
                </a:lnTo>
                <a:lnTo>
                  <a:pt x="961356" y="184019"/>
                </a:lnTo>
                <a:lnTo>
                  <a:pt x="948930" y="183226"/>
                </a:lnTo>
                <a:lnTo>
                  <a:pt x="936505" y="182169"/>
                </a:lnTo>
                <a:lnTo>
                  <a:pt x="923550" y="181904"/>
                </a:lnTo>
                <a:lnTo>
                  <a:pt x="911124" y="181640"/>
                </a:lnTo>
                <a:lnTo>
                  <a:pt x="899756" y="181640"/>
                </a:lnTo>
                <a:lnTo>
                  <a:pt x="888916" y="181904"/>
                </a:lnTo>
                <a:lnTo>
                  <a:pt x="877548" y="182169"/>
                </a:lnTo>
                <a:lnTo>
                  <a:pt x="866708" y="182697"/>
                </a:lnTo>
                <a:lnTo>
                  <a:pt x="855604" y="183755"/>
                </a:lnTo>
                <a:lnTo>
                  <a:pt x="844765" y="184548"/>
                </a:lnTo>
                <a:lnTo>
                  <a:pt x="833661" y="186134"/>
                </a:lnTo>
                <a:lnTo>
                  <a:pt x="822821" y="187721"/>
                </a:lnTo>
                <a:lnTo>
                  <a:pt x="811982" y="189307"/>
                </a:lnTo>
                <a:lnTo>
                  <a:pt x="801142" y="190894"/>
                </a:lnTo>
                <a:lnTo>
                  <a:pt x="790302" y="193273"/>
                </a:lnTo>
                <a:lnTo>
                  <a:pt x="779463" y="195653"/>
                </a:lnTo>
                <a:lnTo>
                  <a:pt x="768888" y="198032"/>
                </a:lnTo>
                <a:lnTo>
                  <a:pt x="758312" y="200676"/>
                </a:lnTo>
                <a:lnTo>
                  <a:pt x="747473" y="203849"/>
                </a:lnTo>
                <a:lnTo>
                  <a:pt x="737162" y="206757"/>
                </a:lnTo>
                <a:lnTo>
                  <a:pt x="726587" y="210194"/>
                </a:lnTo>
                <a:lnTo>
                  <a:pt x="716276" y="213896"/>
                </a:lnTo>
                <a:lnTo>
                  <a:pt x="705965" y="217598"/>
                </a:lnTo>
                <a:lnTo>
                  <a:pt x="695390" y="221563"/>
                </a:lnTo>
                <a:lnTo>
                  <a:pt x="685079" y="225794"/>
                </a:lnTo>
                <a:lnTo>
                  <a:pt x="675033" y="230024"/>
                </a:lnTo>
                <a:lnTo>
                  <a:pt x="664986" y="234519"/>
                </a:lnTo>
                <a:lnTo>
                  <a:pt x="654940" y="239542"/>
                </a:lnTo>
                <a:lnTo>
                  <a:pt x="644893" y="244302"/>
                </a:lnTo>
                <a:lnTo>
                  <a:pt x="635111" y="249589"/>
                </a:lnTo>
                <a:lnTo>
                  <a:pt x="625329" y="254877"/>
                </a:lnTo>
                <a:lnTo>
                  <a:pt x="615547" y="260430"/>
                </a:lnTo>
                <a:lnTo>
                  <a:pt x="606029" y="266511"/>
                </a:lnTo>
                <a:lnTo>
                  <a:pt x="596512" y="272327"/>
                </a:lnTo>
                <a:lnTo>
                  <a:pt x="586994" y="278673"/>
                </a:lnTo>
                <a:lnTo>
                  <a:pt x="577476" y="285283"/>
                </a:lnTo>
                <a:lnTo>
                  <a:pt x="574039" y="287662"/>
                </a:lnTo>
                <a:lnTo>
                  <a:pt x="570074" y="290042"/>
                </a:lnTo>
                <a:lnTo>
                  <a:pt x="565843" y="292157"/>
                </a:lnTo>
                <a:lnTo>
                  <a:pt x="561878" y="294008"/>
                </a:lnTo>
                <a:lnTo>
                  <a:pt x="557383" y="295859"/>
                </a:lnTo>
                <a:lnTo>
                  <a:pt x="553153" y="296916"/>
                </a:lnTo>
                <a:lnTo>
                  <a:pt x="548923" y="298503"/>
                </a:lnTo>
                <a:lnTo>
                  <a:pt x="544693" y="299560"/>
                </a:lnTo>
                <a:lnTo>
                  <a:pt x="540463" y="300353"/>
                </a:lnTo>
                <a:lnTo>
                  <a:pt x="536233" y="300882"/>
                </a:lnTo>
                <a:lnTo>
                  <a:pt x="531474" y="301411"/>
                </a:lnTo>
                <a:lnTo>
                  <a:pt x="527244" y="301675"/>
                </a:lnTo>
                <a:lnTo>
                  <a:pt x="523014" y="301411"/>
                </a:lnTo>
                <a:lnTo>
                  <a:pt x="518519" y="301411"/>
                </a:lnTo>
                <a:lnTo>
                  <a:pt x="514289" y="300618"/>
                </a:lnTo>
                <a:lnTo>
                  <a:pt x="510059" y="300089"/>
                </a:lnTo>
                <a:lnTo>
                  <a:pt x="505829" y="299296"/>
                </a:lnTo>
                <a:lnTo>
                  <a:pt x="501335" y="298238"/>
                </a:lnTo>
                <a:lnTo>
                  <a:pt x="497369" y="296916"/>
                </a:lnTo>
                <a:lnTo>
                  <a:pt x="493139" y="295594"/>
                </a:lnTo>
                <a:lnTo>
                  <a:pt x="489173" y="293744"/>
                </a:lnTo>
                <a:lnTo>
                  <a:pt x="485208" y="291893"/>
                </a:lnTo>
                <a:lnTo>
                  <a:pt x="481242" y="290042"/>
                </a:lnTo>
                <a:lnTo>
                  <a:pt x="477805" y="287662"/>
                </a:lnTo>
                <a:lnTo>
                  <a:pt x="474104" y="285283"/>
                </a:lnTo>
                <a:lnTo>
                  <a:pt x="470402" y="282639"/>
                </a:lnTo>
                <a:lnTo>
                  <a:pt x="466701" y="279731"/>
                </a:lnTo>
                <a:lnTo>
                  <a:pt x="463264" y="276558"/>
                </a:lnTo>
                <a:lnTo>
                  <a:pt x="460356" y="273649"/>
                </a:lnTo>
                <a:lnTo>
                  <a:pt x="457183" y="270212"/>
                </a:lnTo>
                <a:lnTo>
                  <a:pt x="454275" y="266511"/>
                </a:lnTo>
                <a:lnTo>
                  <a:pt x="451367" y="262809"/>
                </a:lnTo>
                <a:lnTo>
                  <a:pt x="448987" y="258843"/>
                </a:lnTo>
                <a:lnTo>
                  <a:pt x="446608" y="254877"/>
                </a:lnTo>
                <a:lnTo>
                  <a:pt x="444493" y="251176"/>
                </a:lnTo>
                <a:lnTo>
                  <a:pt x="442642" y="246681"/>
                </a:lnTo>
                <a:lnTo>
                  <a:pt x="440792" y="242451"/>
                </a:lnTo>
                <a:lnTo>
                  <a:pt x="439205" y="238220"/>
                </a:lnTo>
                <a:lnTo>
                  <a:pt x="438148" y="233990"/>
                </a:lnTo>
                <a:lnTo>
                  <a:pt x="437090" y="229760"/>
                </a:lnTo>
                <a:lnTo>
                  <a:pt x="436297" y="225529"/>
                </a:lnTo>
                <a:lnTo>
                  <a:pt x="435768" y="221299"/>
                </a:lnTo>
                <a:lnTo>
                  <a:pt x="435240" y="216804"/>
                </a:lnTo>
                <a:lnTo>
                  <a:pt x="434975" y="212310"/>
                </a:lnTo>
                <a:lnTo>
                  <a:pt x="434975" y="208079"/>
                </a:lnTo>
                <a:lnTo>
                  <a:pt x="435240" y="203849"/>
                </a:lnTo>
                <a:lnTo>
                  <a:pt x="436033" y="199354"/>
                </a:lnTo>
                <a:lnTo>
                  <a:pt x="436562" y="194860"/>
                </a:lnTo>
                <a:lnTo>
                  <a:pt x="437355" y="190629"/>
                </a:lnTo>
                <a:lnTo>
                  <a:pt x="438412" y="186663"/>
                </a:lnTo>
                <a:lnTo>
                  <a:pt x="439734" y="182433"/>
                </a:lnTo>
                <a:lnTo>
                  <a:pt x="441056" y="178203"/>
                </a:lnTo>
                <a:lnTo>
                  <a:pt x="442907" y="174237"/>
                </a:lnTo>
                <a:lnTo>
                  <a:pt x="444757" y="170271"/>
                </a:lnTo>
                <a:lnTo>
                  <a:pt x="446608" y="166305"/>
                </a:lnTo>
                <a:lnTo>
                  <a:pt x="448987" y="162603"/>
                </a:lnTo>
                <a:lnTo>
                  <a:pt x="451367" y="159166"/>
                </a:lnTo>
                <a:lnTo>
                  <a:pt x="454011" y="155465"/>
                </a:lnTo>
                <a:lnTo>
                  <a:pt x="456919" y="152027"/>
                </a:lnTo>
                <a:lnTo>
                  <a:pt x="460091" y="148590"/>
                </a:lnTo>
                <a:lnTo>
                  <a:pt x="463000" y="145418"/>
                </a:lnTo>
                <a:lnTo>
                  <a:pt x="466437" y="142245"/>
                </a:lnTo>
                <a:lnTo>
                  <a:pt x="470138" y="139601"/>
                </a:lnTo>
                <a:lnTo>
                  <a:pt x="473839" y="136693"/>
                </a:lnTo>
                <a:lnTo>
                  <a:pt x="486001" y="128232"/>
                </a:lnTo>
                <a:lnTo>
                  <a:pt x="498162" y="120300"/>
                </a:lnTo>
                <a:lnTo>
                  <a:pt x="510588" y="112368"/>
                </a:lnTo>
                <a:lnTo>
                  <a:pt x="522749" y="105229"/>
                </a:lnTo>
                <a:lnTo>
                  <a:pt x="535440" y="97826"/>
                </a:lnTo>
                <a:lnTo>
                  <a:pt x="548130" y="90688"/>
                </a:lnTo>
                <a:lnTo>
                  <a:pt x="560820" y="83813"/>
                </a:lnTo>
                <a:lnTo>
                  <a:pt x="573511" y="77468"/>
                </a:lnTo>
                <a:lnTo>
                  <a:pt x="586730" y="71387"/>
                </a:lnTo>
                <a:lnTo>
                  <a:pt x="599949" y="65306"/>
                </a:lnTo>
                <a:lnTo>
                  <a:pt x="612903" y="59489"/>
                </a:lnTo>
                <a:lnTo>
                  <a:pt x="626122" y="53937"/>
                </a:lnTo>
                <a:lnTo>
                  <a:pt x="639341" y="48649"/>
                </a:lnTo>
                <a:lnTo>
                  <a:pt x="652825" y="43890"/>
                </a:lnTo>
                <a:lnTo>
                  <a:pt x="666572" y="39395"/>
                </a:lnTo>
                <a:lnTo>
                  <a:pt x="680056" y="34636"/>
                </a:lnTo>
                <a:lnTo>
                  <a:pt x="693539" y="30670"/>
                </a:lnTo>
                <a:lnTo>
                  <a:pt x="707287" y="26704"/>
                </a:lnTo>
                <a:lnTo>
                  <a:pt x="721035" y="23267"/>
                </a:lnTo>
                <a:lnTo>
                  <a:pt x="735047" y="19830"/>
                </a:lnTo>
                <a:lnTo>
                  <a:pt x="748795" y="16657"/>
                </a:lnTo>
                <a:lnTo>
                  <a:pt x="762807" y="14013"/>
                </a:lnTo>
                <a:lnTo>
                  <a:pt x="776819" y="11369"/>
                </a:lnTo>
                <a:lnTo>
                  <a:pt x="790831" y="9254"/>
                </a:lnTo>
                <a:lnTo>
                  <a:pt x="805108" y="7139"/>
                </a:lnTo>
                <a:lnTo>
                  <a:pt x="819120" y="5288"/>
                </a:lnTo>
                <a:lnTo>
                  <a:pt x="833396" y="3702"/>
                </a:lnTo>
                <a:lnTo>
                  <a:pt x="847408" y="2380"/>
                </a:lnTo>
                <a:lnTo>
                  <a:pt x="861685" y="1586"/>
                </a:lnTo>
                <a:lnTo>
                  <a:pt x="876226" y="793"/>
                </a:lnTo>
                <a:lnTo>
                  <a:pt x="890502" y="264"/>
                </a:lnTo>
                <a:lnTo>
                  <a:pt x="904779" y="264"/>
                </a:lnTo>
                <a:lnTo>
                  <a:pt x="90689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2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椭圆 7">
            <a:extLst>
              <a:ext uri="{FF2B5EF4-FFF2-40B4-BE49-F238E27FC236}">
                <a16:creationId xmlns:a16="http://schemas.microsoft.com/office/drawing/2014/main" id="{5B1003F2-C838-4EB8-8B8C-33FFEB2AA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454" y="3006169"/>
            <a:ext cx="1029355" cy="1029652"/>
          </a:xfrm>
          <a:prstGeom prst="ellipse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5400000" scaled="1"/>
          </a:gradFill>
          <a:ln w="25400" cap="flat" cmpd="sng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  <a:bevel/>
          </a:ln>
          <a:effectLst>
            <a:outerShdw blurRad="228600" dist="228600" dir="5400000" algn="ctr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9" name="椭圆 9">
            <a:extLst>
              <a:ext uri="{FF2B5EF4-FFF2-40B4-BE49-F238E27FC236}">
                <a16:creationId xmlns:a16="http://schemas.microsoft.com/office/drawing/2014/main" id="{0C6B1A5E-E3B8-4BB0-A2E1-2F4751695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060" y="1514649"/>
            <a:ext cx="1029355" cy="1029653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5400000" scaled="0"/>
          </a:gradFill>
          <a:ln w="25400" cap="flat" cmpd="sng">
            <a:gradFill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  <a:bevel/>
          </a:ln>
          <a:effectLst>
            <a:outerShdw blurRad="228600" dist="228600" dir="5400000" algn="ctr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进制表示</a:t>
            </a:r>
          </a:p>
        </p:txBody>
      </p:sp>
      <p:sp>
        <p:nvSpPr>
          <p:cNvPr id="49" name="Oval 53">
            <a:extLst>
              <a:ext uri="{FF2B5EF4-FFF2-40B4-BE49-F238E27FC236}">
                <a16:creationId xmlns:a16="http://schemas.microsoft.com/office/drawing/2014/main" id="{71724B43-C97A-47D9-BB37-803D2B96A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887" y="3125526"/>
            <a:ext cx="792491" cy="792939"/>
          </a:xfrm>
          <a:prstGeom prst="ellipse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30">
            <a:extLst>
              <a:ext uri="{FF2B5EF4-FFF2-40B4-BE49-F238E27FC236}">
                <a16:creationId xmlns:a16="http://schemas.microsoft.com/office/drawing/2014/main" id="{9B9C89A3-E07F-43E0-86A8-6C7ADC3C985D}"/>
              </a:ext>
            </a:extLst>
          </p:cNvPr>
          <p:cNvSpPr txBox="1"/>
          <p:nvPr/>
        </p:nvSpPr>
        <p:spPr>
          <a:xfrm>
            <a:off x="1815436" y="3175324"/>
            <a:ext cx="867703" cy="69134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fontAlgn="auto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十六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进制</a:t>
            </a:r>
          </a:p>
        </p:txBody>
      </p:sp>
      <p:sp>
        <p:nvSpPr>
          <p:cNvPr id="53" name="Oval 53">
            <a:extLst>
              <a:ext uri="{FF2B5EF4-FFF2-40B4-BE49-F238E27FC236}">
                <a16:creationId xmlns:a16="http://schemas.microsoft.com/office/drawing/2014/main" id="{2568F872-1CE9-4780-A629-B2B55C8F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493" y="1633423"/>
            <a:ext cx="792491" cy="792106"/>
          </a:xfrm>
          <a:prstGeom prst="ellipse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28">
            <a:extLst>
              <a:ext uri="{FF2B5EF4-FFF2-40B4-BE49-F238E27FC236}">
                <a16:creationId xmlns:a16="http://schemas.microsoft.com/office/drawing/2014/main" id="{A917C8E3-13F9-4E04-B51C-76B805C020AC}"/>
              </a:ext>
            </a:extLst>
          </p:cNvPr>
          <p:cNvSpPr txBox="1"/>
          <p:nvPr/>
        </p:nvSpPr>
        <p:spPr>
          <a:xfrm>
            <a:off x="1799437" y="1714864"/>
            <a:ext cx="778209" cy="69134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fontAlgn="auto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八进制</a:t>
            </a:r>
          </a:p>
        </p:txBody>
      </p:sp>
      <p:sp>
        <p:nvSpPr>
          <p:cNvPr id="58" name="矩形 27">
            <a:extLst>
              <a:ext uri="{FF2B5EF4-FFF2-40B4-BE49-F238E27FC236}">
                <a16:creationId xmlns:a16="http://schemas.microsoft.com/office/drawing/2014/main" id="{267BB31D-CD13-47E5-9EBD-7254711AA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567" y="1781594"/>
            <a:ext cx="1394041" cy="4748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EF9322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(27)</a:t>
            </a:r>
            <a:r>
              <a:rPr lang="en-US" altLang="zh-CN" sz="2400" baseline="-26000" dirty="0">
                <a:solidFill>
                  <a:srgbClr val="EF9322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8</a:t>
            </a:r>
            <a:endParaRPr lang="zh-CN" altLang="en-US" sz="2400" baseline="-26000" dirty="0">
              <a:solidFill>
                <a:srgbClr val="EF93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矩形 27">
            <a:extLst>
              <a:ext uri="{FF2B5EF4-FFF2-40B4-BE49-F238E27FC236}">
                <a16:creationId xmlns:a16="http://schemas.microsoft.com/office/drawing/2014/main" id="{6A1B84BE-0511-44AE-A1E4-A67EA0106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4961" y="3302635"/>
            <a:ext cx="1843984" cy="4748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(FFCC66)</a:t>
            </a:r>
            <a:r>
              <a:rPr lang="en-US" altLang="zh-CN" sz="2400" baseline="-24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16</a:t>
            </a:r>
            <a:endParaRPr lang="zh-CN" altLang="en-US" sz="2400" baseline="-24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矩形 27">
            <a:extLst>
              <a:ext uri="{FF2B5EF4-FFF2-40B4-BE49-F238E27FC236}">
                <a16:creationId xmlns:a16="http://schemas.microsoft.com/office/drawing/2014/main" id="{D1EBB480-5C3E-40ED-AA75-A4FE8A31B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667" y="1781594"/>
            <a:ext cx="1394041" cy="4748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EF9322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O</a:t>
            </a:r>
            <a:endParaRPr lang="zh-CN" altLang="en-US" sz="2400" baseline="-26000" dirty="0">
              <a:solidFill>
                <a:srgbClr val="EF93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27">
            <a:extLst>
              <a:ext uri="{FF2B5EF4-FFF2-40B4-BE49-F238E27FC236}">
                <a16:creationId xmlns:a16="http://schemas.microsoft.com/office/drawing/2014/main" id="{A1974C46-4D74-4F3A-9C24-C23B9A45D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366" y="3324307"/>
            <a:ext cx="1843984" cy="4748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EF9322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H</a:t>
            </a:r>
            <a:endParaRPr lang="zh-CN" altLang="en-US" sz="2400" baseline="-24000" dirty="0">
              <a:solidFill>
                <a:srgbClr val="EF93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27">
            <a:extLst>
              <a:ext uri="{FF2B5EF4-FFF2-40B4-BE49-F238E27FC236}">
                <a16:creationId xmlns:a16="http://schemas.microsoft.com/office/drawing/2014/main" id="{AEA0220C-3671-44EF-AD91-A30D45761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358" y="1781594"/>
            <a:ext cx="1394041" cy="4748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EF9322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27O</a:t>
            </a:r>
            <a:endParaRPr lang="zh-CN" altLang="en-US" sz="2400" baseline="-26000" dirty="0">
              <a:solidFill>
                <a:srgbClr val="EF93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27">
            <a:extLst>
              <a:ext uri="{FF2B5EF4-FFF2-40B4-BE49-F238E27FC236}">
                <a16:creationId xmlns:a16="http://schemas.microsoft.com/office/drawing/2014/main" id="{EDBE7730-D340-4999-8043-4E2570916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187" y="3302635"/>
            <a:ext cx="1843984" cy="4748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FFCC66H</a:t>
            </a:r>
            <a:endParaRPr lang="zh-CN" altLang="en-US" sz="2400" baseline="-24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69" grpId="0" animBg="1"/>
      <p:bldP spid="49" grpId="0" animBg="1"/>
      <p:bldP spid="50" grpId="0"/>
      <p:bldP spid="53" grpId="0" animBg="1"/>
      <p:bldP spid="54" grpId="0"/>
      <p:bldP spid="58" grpId="0"/>
      <p:bldP spid="60" grpId="0"/>
      <p:bldP spid="61" grpId="0"/>
      <p:bldP spid="6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知识回顾</a:t>
            </a:r>
          </a:p>
        </p:txBody>
      </p:sp>
      <p:pic>
        <p:nvPicPr>
          <p:cNvPr id="61" name="Picture 3" descr="C:\Users\Administrator\Desktop\787637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113235" y="914472"/>
            <a:ext cx="2483074" cy="349296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组合 62"/>
          <p:cNvGrpSpPr/>
          <p:nvPr/>
        </p:nvGrpSpPr>
        <p:grpSpPr>
          <a:xfrm>
            <a:off x="4106825" y="3738812"/>
            <a:ext cx="489600" cy="489600"/>
            <a:chOff x="3832873" y="2297208"/>
            <a:chExt cx="1516550" cy="1516550"/>
          </a:xfrm>
        </p:grpSpPr>
        <p:grpSp>
          <p:nvGrpSpPr>
            <p:cNvPr id="64" name="组合 63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5" name="椭圆 64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427046" y="3046617"/>
            <a:ext cx="558000" cy="558000"/>
            <a:chOff x="3832873" y="2297208"/>
            <a:chExt cx="1516550" cy="1516550"/>
          </a:xfrm>
        </p:grpSpPr>
        <p:grpSp>
          <p:nvGrpSpPr>
            <p:cNvPr id="69" name="组合 68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7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0" name="椭圆 69"/>
            <p:cNvSpPr/>
            <p:nvPr/>
          </p:nvSpPr>
          <p:spPr>
            <a:xfrm>
              <a:off x="3965397" y="2474748"/>
              <a:ext cx="1185736" cy="11857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740263" y="2594858"/>
            <a:ext cx="558000" cy="558000"/>
            <a:chOff x="3832873" y="2297208"/>
            <a:chExt cx="1516550" cy="1516550"/>
          </a:xfrm>
        </p:grpSpPr>
        <p:grpSp>
          <p:nvGrpSpPr>
            <p:cNvPr id="74" name="组合 73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6" name="同心圆 7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5" name="椭圆 74"/>
            <p:cNvSpPr/>
            <p:nvPr/>
          </p:nvSpPr>
          <p:spPr>
            <a:xfrm>
              <a:off x="4014530" y="2476843"/>
              <a:ext cx="1185736" cy="11857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410956" y="2171976"/>
            <a:ext cx="558000" cy="558000"/>
            <a:chOff x="3832873" y="2297208"/>
            <a:chExt cx="1516550" cy="1516550"/>
          </a:xfrm>
        </p:grpSpPr>
        <p:grpSp>
          <p:nvGrpSpPr>
            <p:cNvPr id="91" name="组合 9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6" name="同心圆 9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95" name="椭圆 94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728084" y="1755397"/>
            <a:ext cx="558000" cy="556536"/>
            <a:chOff x="3832873" y="2297208"/>
            <a:chExt cx="1516550" cy="1516550"/>
          </a:xfrm>
        </p:grpSpPr>
        <p:grpSp>
          <p:nvGrpSpPr>
            <p:cNvPr id="99" name="组合 98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1" name="同心圆 10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0" name="椭圆 99"/>
            <p:cNvSpPr/>
            <p:nvPr/>
          </p:nvSpPr>
          <p:spPr>
            <a:xfrm>
              <a:off x="4037216" y="2437081"/>
              <a:ext cx="1185736" cy="11857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119148" y="1127607"/>
            <a:ext cx="487984" cy="489600"/>
            <a:chOff x="3832873" y="2297208"/>
            <a:chExt cx="1516550" cy="1516550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6" name="同心圆 10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5" name="椭圆 104"/>
            <p:cNvSpPr/>
            <p:nvPr/>
          </p:nvSpPr>
          <p:spPr>
            <a:xfrm>
              <a:off x="3999447" y="2407025"/>
              <a:ext cx="1185735" cy="11857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8" name="Group 34"/>
          <p:cNvGrpSpPr/>
          <p:nvPr/>
        </p:nvGrpSpPr>
        <p:grpSpPr>
          <a:xfrm>
            <a:off x="4209396" y="1270012"/>
            <a:ext cx="264523" cy="155762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0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2" name="矩形 3"/>
          <p:cNvSpPr>
            <a:spLocks noChangeArrowheads="1"/>
          </p:cNvSpPr>
          <p:nvPr/>
        </p:nvSpPr>
        <p:spPr bwMode="auto">
          <a:xfrm>
            <a:off x="5021413" y="1186203"/>
            <a:ext cx="907911" cy="30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65" tIns="34283" rIns="68565" bIns="34283">
            <a:spAutoFit/>
          </a:bodyPr>
          <a:lstStyle/>
          <a:p>
            <a:r>
              <a:rPr lang="zh-CN" altLang="en-US" sz="15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进制由来</a:t>
            </a:r>
          </a:p>
        </p:txBody>
      </p:sp>
      <p:sp>
        <p:nvSpPr>
          <p:cNvPr id="113" name="文本框 13"/>
          <p:cNvSpPr txBox="1"/>
          <p:nvPr/>
        </p:nvSpPr>
        <p:spPr>
          <a:xfrm>
            <a:off x="5872149" y="1195566"/>
            <a:ext cx="2437659" cy="269261"/>
          </a:xfrm>
          <a:prstGeom prst="rect">
            <a:avLst/>
          </a:prstGeom>
          <a:noFill/>
        </p:spPr>
        <p:txBody>
          <a:bodyPr wrap="square" lIns="65807" tIns="32903" rIns="65807" bIns="32903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什么是进制？</a:t>
            </a:r>
          </a:p>
        </p:txBody>
      </p:sp>
      <p:sp>
        <p:nvSpPr>
          <p:cNvPr id="114" name="矩形 3"/>
          <p:cNvSpPr>
            <a:spLocks noChangeArrowheads="1"/>
          </p:cNvSpPr>
          <p:nvPr/>
        </p:nvSpPr>
        <p:spPr bwMode="auto">
          <a:xfrm>
            <a:off x="5748561" y="1763350"/>
            <a:ext cx="715550" cy="30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65" tIns="34283" rIns="68565" bIns="34283">
            <a:spAutoFit/>
          </a:bodyPr>
          <a:lstStyle/>
          <a:p>
            <a:r>
              <a:rPr lang="zh-CN" altLang="en-US" sz="15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二进制</a:t>
            </a:r>
          </a:p>
        </p:txBody>
      </p:sp>
      <p:sp>
        <p:nvSpPr>
          <p:cNvPr id="115" name="文本框 13"/>
          <p:cNvSpPr txBox="1"/>
          <p:nvPr/>
        </p:nvSpPr>
        <p:spPr>
          <a:xfrm>
            <a:off x="5742109" y="2068128"/>
            <a:ext cx="2437659" cy="269261"/>
          </a:xfrm>
          <a:prstGeom prst="rect">
            <a:avLst/>
          </a:prstGeom>
          <a:noFill/>
        </p:spPr>
        <p:txBody>
          <a:bodyPr wrap="square" lIns="65807" tIns="32903" rIns="65807" bIns="32903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为什么在计算机中使用二进制？</a:t>
            </a:r>
          </a:p>
        </p:txBody>
      </p:sp>
      <p:sp>
        <p:nvSpPr>
          <p:cNvPr id="116" name="Freeform 20"/>
          <p:cNvSpPr>
            <a:spLocks noEditPoints="1"/>
          </p:cNvSpPr>
          <p:nvPr/>
        </p:nvSpPr>
        <p:spPr bwMode="auto">
          <a:xfrm>
            <a:off x="4869745" y="1958576"/>
            <a:ext cx="263553" cy="129596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8" tIns="45709" rIns="91418" bIns="45709" numCol="1" anchor="t" anchorCtr="0" compatLnSpc="1"/>
          <a:lstStyle/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7" name="矩形 3"/>
          <p:cNvSpPr>
            <a:spLocks noChangeArrowheads="1"/>
          </p:cNvSpPr>
          <p:nvPr/>
        </p:nvSpPr>
        <p:spPr bwMode="auto">
          <a:xfrm>
            <a:off x="2172227" y="2131176"/>
            <a:ext cx="715550" cy="30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65" tIns="34283" rIns="68565" bIns="34283">
            <a:spAutoFit/>
          </a:bodyPr>
          <a:lstStyle/>
          <a:p>
            <a:r>
              <a:rPr lang="zh-CN" altLang="en-US" sz="15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二进制</a:t>
            </a:r>
          </a:p>
        </p:txBody>
      </p:sp>
      <p:sp>
        <p:nvSpPr>
          <p:cNvPr id="118" name="文本框 13"/>
          <p:cNvSpPr txBox="1"/>
          <p:nvPr/>
        </p:nvSpPr>
        <p:spPr>
          <a:xfrm>
            <a:off x="632654" y="2427895"/>
            <a:ext cx="2332949" cy="269261"/>
          </a:xfrm>
          <a:prstGeom prst="rect">
            <a:avLst/>
          </a:prstGeom>
          <a:noFill/>
        </p:spPr>
        <p:txBody>
          <a:bodyPr wrap="square" lIns="65807" tIns="32903" rIns="65807" bIns="32903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什么是二进制？</a:t>
            </a:r>
          </a:p>
        </p:txBody>
      </p:sp>
      <p:grpSp>
        <p:nvGrpSpPr>
          <p:cNvPr id="119" name="Group 20"/>
          <p:cNvGrpSpPr/>
          <p:nvPr/>
        </p:nvGrpSpPr>
        <p:grpSpPr>
          <a:xfrm>
            <a:off x="3552941" y="2360264"/>
            <a:ext cx="273284" cy="136974"/>
            <a:chOff x="7416800" y="1122363"/>
            <a:chExt cx="366713" cy="254000"/>
          </a:xfrm>
          <a:solidFill>
            <a:schemeClr val="bg1"/>
          </a:solidFill>
        </p:grpSpPr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7416800" y="1122363"/>
              <a:ext cx="260350" cy="254000"/>
            </a:xfrm>
            <a:custGeom>
              <a:avLst/>
              <a:gdLst>
                <a:gd name="T0" fmla="*/ 86 w 99"/>
                <a:gd name="T1" fmla="*/ 59 h 97"/>
                <a:gd name="T2" fmla="*/ 99 w 99"/>
                <a:gd name="T3" fmla="*/ 53 h 97"/>
                <a:gd name="T4" fmla="*/ 99 w 99"/>
                <a:gd name="T5" fmla="*/ 42 h 97"/>
                <a:gd name="T6" fmla="*/ 86 w 99"/>
                <a:gd name="T7" fmla="*/ 37 h 97"/>
                <a:gd name="T8" fmla="*/ 83 w 99"/>
                <a:gd name="T9" fmla="*/ 31 h 97"/>
                <a:gd name="T10" fmla="*/ 89 w 99"/>
                <a:gd name="T11" fmla="*/ 17 h 97"/>
                <a:gd name="T12" fmla="*/ 81 w 99"/>
                <a:gd name="T13" fmla="*/ 10 h 97"/>
                <a:gd name="T14" fmla="*/ 67 w 99"/>
                <a:gd name="T15" fmla="*/ 15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9 w 99"/>
                <a:gd name="T23" fmla="*/ 13 h 97"/>
                <a:gd name="T24" fmla="*/ 32 w 99"/>
                <a:gd name="T25" fmla="*/ 15 h 97"/>
                <a:gd name="T26" fmla="*/ 19 w 99"/>
                <a:gd name="T27" fmla="*/ 10 h 97"/>
                <a:gd name="T28" fmla="*/ 11 w 99"/>
                <a:gd name="T29" fmla="*/ 18 h 97"/>
                <a:gd name="T30" fmla="*/ 16 w 99"/>
                <a:gd name="T31" fmla="*/ 31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59 h 97"/>
                <a:gd name="T40" fmla="*/ 16 w 99"/>
                <a:gd name="T41" fmla="*/ 65 h 97"/>
                <a:gd name="T42" fmla="*/ 11 w 99"/>
                <a:gd name="T43" fmla="*/ 79 h 97"/>
                <a:gd name="T44" fmla="*/ 19 w 99"/>
                <a:gd name="T45" fmla="*/ 86 h 97"/>
                <a:gd name="T46" fmla="*/ 33 w 99"/>
                <a:gd name="T47" fmla="*/ 81 h 97"/>
                <a:gd name="T48" fmla="*/ 39 w 99"/>
                <a:gd name="T49" fmla="*/ 83 h 97"/>
                <a:gd name="T50" fmla="*/ 45 w 99"/>
                <a:gd name="T51" fmla="*/ 97 h 97"/>
                <a:gd name="T52" fmla="*/ 56 w 99"/>
                <a:gd name="T53" fmla="*/ 97 h 97"/>
                <a:gd name="T54" fmla="*/ 61 w 99"/>
                <a:gd name="T55" fmla="*/ 83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8 h 97"/>
                <a:gd name="T62" fmla="*/ 83 w 99"/>
                <a:gd name="T63" fmla="*/ 65 h 97"/>
                <a:gd name="T64" fmla="*/ 86 w 99"/>
                <a:gd name="T65" fmla="*/ 59 h 97"/>
                <a:gd name="T66" fmla="*/ 50 w 99"/>
                <a:gd name="T67" fmla="*/ 64 h 97"/>
                <a:gd name="T68" fmla="*/ 34 w 99"/>
                <a:gd name="T69" fmla="*/ 48 h 97"/>
                <a:gd name="T70" fmla="*/ 50 w 99"/>
                <a:gd name="T71" fmla="*/ 33 h 97"/>
                <a:gd name="T72" fmla="*/ 66 w 99"/>
                <a:gd name="T73" fmla="*/ 48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59"/>
                  </a:moveTo>
                  <a:cubicBezTo>
                    <a:pt x="86" y="59"/>
                    <a:pt x="99" y="54"/>
                    <a:pt x="99" y="53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9" y="17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9"/>
                    <a:pt x="67" y="15"/>
                    <a:pt x="67" y="1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9" y="13"/>
                    <a:pt x="39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19" y="10"/>
                    <a:pt x="19" y="1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6" y="31"/>
                    <a:pt x="16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2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4" y="59"/>
                    <a:pt x="14" y="5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1" y="78"/>
                    <a:pt x="11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33" y="81"/>
                    <a:pt x="33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83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3"/>
                    <a:pt x="61" y="83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6"/>
                    <a:pt x="81" y="86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3" y="65"/>
                    <a:pt x="83" y="65"/>
                  </a:cubicBezTo>
                  <a:lnTo>
                    <a:pt x="86" y="59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8"/>
                  </a:cubicBezTo>
                  <a:cubicBezTo>
                    <a:pt x="34" y="39"/>
                    <a:pt x="41" y="33"/>
                    <a:pt x="50" y="33"/>
                  </a:cubicBezTo>
                  <a:cubicBezTo>
                    <a:pt x="59" y="33"/>
                    <a:pt x="66" y="39"/>
                    <a:pt x="66" y="48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7661275" y="1247775"/>
              <a:ext cx="122238" cy="123825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2 w 47"/>
                <a:gd name="T17" fmla="*/ 6 h 47"/>
                <a:gd name="T18" fmla="*/ 19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0 w 47"/>
                <a:gd name="T31" fmla="*/ 21 h 47"/>
                <a:gd name="T32" fmla="*/ 6 w 47"/>
                <a:gd name="T33" fmla="*/ 25 h 47"/>
                <a:gd name="T34" fmla="*/ 6 w 47"/>
                <a:gd name="T35" fmla="*/ 28 h 47"/>
                <a:gd name="T36" fmla="*/ 2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0 w 47"/>
                <a:gd name="T47" fmla="*/ 47 h 47"/>
                <a:gd name="T48" fmla="*/ 25 w 47"/>
                <a:gd name="T49" fmla="*/ 42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5 w 47"/>
                <a:gd name="T61" fmla="*/ 32 h 47"/>
                <a:gd name="T62" fmla="*/ 47 w 47"/>
                <a:gd name="T63" fmla="*/ 27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5" y="42"/>
                    <a:pt x="25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5" y="32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2" name="矩形 3"/>
          <p:cNvSpPr>
            <a:spLocks noChangeArrowheads="1"/>
          </p:cNvSpPr>
          <p:nvPr/>
        </p:nvSpPr>
        <p:spPr bwMode="auto">
          <a:xfrm>
            <a:off x="5742109" y="2600730"/>
            <a:ext cx="907911" cy="30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65" tIns="34283" rIns="68565" bIns="34283">
            <a:spAutoFit/>
          </a:bodyPr>
          <a:lstStyle/>
          <a:p>
            <a:r>
              <a:rPr lang="zh-CN" altLang="en-US" sz="15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进制转换</a:t>
            </a:r>
          </a:p>
        </p:txBody>
      </p:sp>
      <p:sp>
        <p:nvSpPr>
          <p:cNvPr id="123" name="文本框 13"/>
          <p:cNvSpPr txBox="1"/>
          <p:nvPr/>
        </p:nvSpPr>
        <p:spPr>
          <a:xfrm>
            <a:off x="5742110" y="2892809"/>
            <a:ext cx="2437659" cy="269261"/>
          </a:xfrm>
          <a:prstGeom prst="rect">
            <a:avLst/>
          </a:prstGeom>
          <a:noFill/>
        </p:spPr>
        <p:txBody>
          <a:bodyPr wrap="square" lIns="65807" tIns="32903" rIns="65807" bIns="32903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十进制整数与二进制数相互转换</a:t>
            </a:r>
          </a:p>
        </p:txBody>
      </p:sp>
      <p:grpSp>
        <p:nvGrpSpPr>
          <p:cNvPr id="124" name="组合 123"/>
          <p:cNvGrpSpPr/>
          <p:nvPr/>
        </p:nvGrpSpPr>
        <p:grpSpPr>
          <a:xfrm>
            <a:off x="4871315" y="2777893"/>
            <a:ext cx="279737" cy="193502"/>
            <a:chOff x="3294063" y="754063"/>
            <a:chExt cx="5600701" cy="5353051"/>
          </a:xfrm>
          <a:solidFill>
            <a:schemeClr val="bg1"/>
          </a:solidFill>
        </p:grpSpPr>
        <p:sp>
          <p:nvSpPr>
            <p:cNvPr id="125" name="Freeform 458"/>
            <p:cNvSpPr/>
            <p:nvPr/>
          </p:nvSpPr>
          <p:spPr bwMode="auto">
            <a:xfrm>
              <a:off x="8235951" y="3122613"/>
              <a:ext cx="658813" cy="307975"/>
            </a:xfrm>
            <a:custGeom>
              <a:avLst/>
              <a:gdLst>
                <a:gd name="T0" fmla="*/ 135 w 175"/>
                <a:gd name="T1" fmla="*/ 0 h 82"/>
                <a:gd name="T2" fmla="*/ 175 w 175"/>
                <a:gd name="T3" fmla="*/ 41 h 82"/>
                <a:gd name="T4" fmla="*/ 135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5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5" y="0"/>
                  </a:moveTo>
                  <a:cubicBezTo>
                    <a:pt x="157" y="0"/>
                    <a:pt x="175" y="19"/>
                    <a:pt x="175" y="41"/>
                  </a:cubicBezTo>
                  <a:cubicBezTo>
                    <a:pt x="175" y="64"/>
                    <a:pt x="157" y="82"/>
                    <a:pt x="135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9" y="82"/>
                    <a:pt x="0" y="64"/>
                    <a:pt x="0" y="41"/>
                  </a:cubicBezTo>
                  <a:cubicBezTo>
                    <a:pt x="0" y="30"/>
                    <a:pt x="5" y="20"/>
                    <a:pt x="12" y="12"/>
                  </a:cubicBezTo>
                  <a:cubicBezTo>
                    <a:pt x="20" y="5"/>
                    <a:pt x="30" y="0"/>
                    <a:pt x="41" y="0"/>
                  </a:cubicBez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6" name="Freeform 459"/>
            <p:cNvSpPr/>
            <p:nvPr/>
          </p:nvSpPr>
          <p:spPr bwMode="auto">
            <a:xfrm>
              <a:off x="7646988" y="1539876"/>
              <a:ext cx="571500" cy="587375"/>
            </a:xfrm>
            <a:custGeom>
              <a:avLst/>
              <a:gdLst>
                <a:gd name="T0" fmla="*/ 136 w 152"/>
                <a:gd name="T1" fmla="*/ 16 h 156"/>
                <a:gd name="T2" fmla="*/ 136 w 152"/>
                <a:gd name="T3" fmla="*/ 74 h 156"/>
                <a:gd name="T4" fmla="*/ 70 w 152"/>
                <a:gd name="T5" fmla="*/ 140 h 156"/>
                <a:gd name="T6" fmla="*/ 12 w 152"/>
                <a:gd name="T7" fmla="*/ 140 h 156"/>
                <a:gd name="T8" fmla="*/ 0 w 152"/>
                <a:gd name="T9" fmla="*/ 111 h 156"/>
                <a:gd name="T10" fmla="*/ 12 w 152"/>
                <a:gd name="T11" fmla="*/ 82 h 156"/>
                <a:gd name="T12" fmla="*/ 78 w 152"/>
                <a:gd name="T13" fmla="*/ 16 h 156"/>
                <a:gd name="T14" fmla="*/ 136 w 152"/>
                <a:gd name="T15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36" y="16"/>
                  </a:moveTo>
                  <a:cubicBezTo>
                    <a:pt x="152" y="32"/>
                    <a:pt x="152" y="58"/>
                    <a:pt x="136" y="74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54" y="156"/>
                    <a:pt x="28" y="156"/>
                    <a:pt x="12" y="140"/>
                  </a:cubicBezTo>
                  <a:cubicBezTo>
                    <a:pt x="4" y="132"/>
                    <a:pt x="0" y="121"/>
                    <a:pt x="0" y="111"/>
                  </a:cubicBezTo>
                  <a:cubicBezTo>
                    <a:pt x="0" y="100"/>
                    <a:pt x="4" y="90"/>
                    <a:pt x="12" y="8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94" y="0"/>
                    <a:pt x="120" y="0"/>
                    <a:pt x="13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7" name="Freeform 460"/>
            <p:cNvSpPr>
              <a:spLocks noEditPoints="1"/>
            </p:cNvSpPr>
            <p:nvPr/>
          </p:nvSpPr>
          <p:spPr bwMode="auto">
            <a:xfrm>
              <a:off x="4170363" y="1525588"/>
              <a:ext cx="3863975" cy="3567113"/>
            </a:xfrm>
            <a:custGeom>
              <a:avLst/>
              <a:gdLst>
                <a:gd name="T0" fmla="*/ 1028 w 1028"/>
                <a:gd name="T1" fmla="*/ 514 h 949"/>
                <a:gd name="T2" fmla="*/ 787 w 1028"/>
                <a:gd name="T3" fmla="*/ 949 h 949"/>
                <a:gd name="T4" fmla="*/ 241 w 1028"/>
                <a:gd name="T5" fmla="*/ 949 h 949"/>
                <a:gd name="T6" fmla="*/ 0 w 1028"/>
                <a:gd name="T7" fmla="*/ 514 h 949"/>
                <a:gd name="T8" fmla="*/ 514 w 1028"/>
                <a:gd name="T9" fmla="*/ 0 h 949"/>
                <a:gd name="T10" fmla="*/ 1028 w 1028"/>
                <a:gd name="T11" fmla="*/ 514 h 949"/>
                <a:gd name="T12" fmla="*/ 714 w 1028"/>
                <a:gd name="T13" fmla="*/ 345 h 949"/>
                <a:gd name="T14" fmla="*/ 714 w 1028"/>
                <a:gd name="T15" fmla="*/ 251 h 949"/>
                <a:gd name="T16" fmla="*/ 632 w 1028"/>
                <a:gd name="T17" fmla="*/ 187 h 949"/>
                <a:gd name="T18" fmla="*/ 563 w 1028"/>
                <a:gd name="T19" fmla="*/ 187 h 949"/>
                <a:gd name="T20" fmla="*/ 563 w 1028"/>
                <a:gd name="T21" fmla="*/ 153 h 949"/>
                <a:gd name="T22" fmla="*/ 466 w 1028"/>
                <a:gd name="T23" fmla="*/ 153 h 949"/>
                <a:gd name="T24" fmla="*/ 466 w 1028"/>
                <a:gd name="T25" fmla="*/ 187 h 949"/>
                <a:gd name="T26" fmla="*/ 397 w 1028"/>
                <a:gd name="T27" fmla="*/ 187 h 949"/>
                <a:gd name="T28" fmla="*/ 316 w 1028"/>
                <a:gd name="T29" fmla="*/ 251 h 949"/>
                <a:gd name="T30" fmla="*/ 316 w 1028"/>
                <a:gd name="T31" fmla="*/ 438 h 949"/>
                <a:gd name="T32" fmla="*/ 397 w 1028"/>
                <a:gd name="T33" fmla="*/ 503 h 949"/>
                <a:gd name="T34" fmla="*/ 466 w 1028"/>
                <a:gd name="T35" fmla="*/ 503 h 949"/>
                <a:gd name="T36" fmla="*/ 466 w 1028"/>
                <a:gd name="T37" fmla="*/ 701 h 949"/>
                <a:gd name="T38" fmla="*/ 440 w 1028"/>
                <a:gd name="T39" fmla="*/ 701 h 949"/>
                <a:gd name="T40" fmla="*/ 389 w 1028"/>
                <a:gd name="T41" fmla="*/ 661 h 949"/>
                <a:gd name="T42" fmla="*/ 389 w 1028"/>
                <a:gd name="T43" fmla="*/ 602 h 949"/>
                <a:gd name="T44" fmla="*/ 315 w 1028"/>
                <a:gd name="T45" fmla="*/ 602 h 949"/>
                <a:gd name="T46" fmla="*/ 315 w 1028"/>
                <a:gd name="T47" fmla="*/ 696 h 949"/>
                <a:gd name="T48" fmla="*/ 396 w 1028"/>
                <a:gd name="T49" fmla="*/ 760 h 949"/>
                <a:gd name="T50" fmla="*/ 466 w 1028"/>
                <a:gd name="T51" fmla="*/ 760 h 949"/>
                <a:gd name="T52" fmla="*/ 466 w 1028"/>
                <a:gd name="T53" fmla="*/ 796 h 949"/>
                <a:gd name="T54" fmla="*/ 563 w 1028"/>
                <a:gd name="T55" fmla="*/ 796 h 949"/>
                <a:gd name="T56" fmla="*/ 563 w 1028"/>
                <a:gd name="T57" fmla="*/ 760 h 949"/>
                <a:gd name="T58" fmla="*/ 632 w 1028"/>
                <a:gd name="T59" fmla="*/ 760 h 949"/>
                <a:gd name="T60" fmla="*/ 713 w 1028"/>
                <a:gd name="T61" fmla="*/ 696 h 949"/>
                <a:gd name="T62" fmla="*/ 713 w 1028"/>
                <a:gd name="T63" fmla="*/ 509 h 949"/>
                <a:gd name="T64" fmla="*/ 632 w 1028"/>
                <a:gd name="T65" fmla="*/ 444 h 949"/>
                <a:gd name="T66" fmla="*/ 563 w 1028"/>
                <a:gd name="T67" fmla="*/ 444 h 949"/>
                <a:gd name="T68" fmla="*/ 563 w 1028"/>
                <a:gd name="T69" fmla="*/ 246 h 949"/>
                <a:gd name="T70" fmla="*/ 588 w 1028"/>
                <a:gd name="T71" fmla="*/ 246 h 949"/>
                <a:gd name="T72" fmla="*/ 639 w 1028"/>
                <a:gd name="T73" fmla="*/ 286 h 949"/>
                <a:gd name="T74" fmla="*/ 639 w 1028"/>
                <a:gd name="T75" fmla="*/ 345 h 949"/>
                <a:gd name="T76" fmla="*/ 714 w 1028"/>
                <a:gd name="T77" fmla="*/ 345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8" h="949">
                  <a:moveTo>
                    <a:pt x="1028" y="514"/>
                  </a:moveTo>
                  <a:cubicBezTo>
                    <a:pt x="1028" y="697"/>
                    <a:pt x="932" y="858"/>
                    <a:pt x="787" y="949"/>
                  </a:cubicBezTo>
                  <a:cubicBezTo>
                    <a:pt x="241" y="949"/>
                    <a:pt x="241" y="949"/>
                    <a:pt x="241" y="949"/>
                  </a:cubicBezTo>
                  <a:cubicBezTo>
                    <a:pt x="97" y="858"/>
                    <a:pt x="0" y="697"/>
                    <a:pt x="0" y="514"/>
                  </a:cubicBezTo>
                  <a:cubicBezTo>
                    <a:pt x="0" y="230"/>
                    <a:pt x="231" y="0"/>
                    <a:pt x="514" y="0"/>
                  </a:cubicBezTo>
                  <a:cubicBezTo>
                    <a:pt x="798" y="0"/>
                    <a:pt x="1028" y="230"/>
                    <a:pt x="1028" y="514"/>
                  </a:cubicBezTo>
                  <a:close/>
                  <a:moveTo>
                    <a:pt x="714" y="345"/>
                  </a:moveTo>
                  <a:cubicBezTo>
                    <a:pt x="714" y="251"/>
                    <a:pt x="714" y="251"/>
                    <a:pt x="714" y="251"/>
                  </a:cubicBezTo>
                  <a:cubicBezTo>
                    <a:pt x="714" y="216"/>
                    <a:pt x="677" y="187"/>
                    <a:pt x="632" y="187"/>
                  </a:cubicBezTo>
                  <a:cubicBezTo>
                    <a:pt x="563" y="187"/>
                    <a:pt x="563" y="187"/>
                    <a:pt x="563" y="187"/>
                  </a:cubicBezTo>
                  <a:cubicBezTo>
                    <a:pt x="563" y="153"/>
                    <a:pt x="563" y="153"/>
                    <a:pt x="563" y="153"/>
                  </a:cubicBezTo>
                  <a:cubicBezTo>
                    <a:pt x="466" y="153"/>
                    <a:pt x="466" y="153"/>
                    <a:pt x="466" y="153"/>
                  </a:cubicBezTo>
                  <a:cubicBezTo>
                    <a:pt x="466" y="187"/>
                    <a:pt x="466" y="187"/>
                    <a:pt x="466" y="187"/>
                  </a:cubicBezTo>
                  <a:cubicBezTo>
                    <a:pt x="397" y="187"/>
                    <a:pt x="397" y="187"/>
                    <a:pt x="397" y="187"/>
                  </a:cubicBezTo>
                  <a:cubicBezTo>
                    <a:pt x="352" y="187"/>
                    <a:pt x="316" y="216"/>
                    <a:pt x="316" y="251"/>
                  </a:cubicBezTo>
                  <a:cubicBezTo>
                    <a:pt x="316" y="438"/>
                    <a:pt x="316" y="438"/>
                    <a:pt x="316" y="438"/>
                  </a:cubicBezTo>
                  <a:cubicBezTo>
                    <a:pt x="316" y="474"/>
                    <a:pt x="352" y="503"/>
                    <a:pt x="397" y="503"/>
                  </a:cubicBezTo>
                  <a:cubicBezTo>
                    <a:pt x="466" y="503"/>
                    <a:pt x="466" y="503"/>
                    <a:pt x="466" y="503"/>
                  </a:cubicBezTo>
                  <a:cubicBezTo>
                    <a:pt x="466" y="701"/>
                    <a:pt x="466" y="701"/>
                    <a:pt x="466" y="701"/>
                  </a:cubicBezTo>
                  <a:cubicBezTo>
                    <a:pt x="440" y="701"/>
                    <a:pt x="440" y="701"/>
                    <a:pt x="440" y="701"/>
                  </a:cubicBezTo>
                  <a:cubicBezTo>
                    <a:pt x="412" y="701"/>
                    <a:pt x="389" y="683"/>
                    <a:pt x="389" y="661"/>
                  </a:cubicBezTo>
                  <a:cubicBezTo>
                    <a:pt x="389" y="602"/>
                    <a:pt x="389" y="602"/>
                    <a:pt x="389" y="602"/>
                  </a:cubicBezTo>
                  <a:cubicBezTo>
                    <a:pt x="315" y="602"/>
                    <a:pt x="315" y="602"/>
                    <a:pt x="315" y="602"/>
                  </a:cubicBezTo>
                  <a:cubicBezTo>
                    <a:pt x="315" y="696"/>
                    <a:pt x="315" y="696"/>
                    <a:pt x="315" y="696"/>
                  </a:cubicBezTo>
                  <a:cubicBezTo>
                    <a:pt x="315" y="731"/>
                    <a:pt x="351" y="760"/>
                    <a:pt x="396" y="760"/>
                  </a:cubicBezTo>
                  <a:cubicBezTo>
                    <a:pt x="466" y="760"/>
                    <a:pt x="466" y="760"/>
                    <a:pt x="466" y="760"/>
                  </a:cubicBezTo>
                  <a:cubicBezTo>
                    <a:pt x="466" y="796"/>
                    <a:pt x="466" y="796"/>
                    <a:pt x="466" y="796"/>
                  </a:cubicBezTo>
                  <a:cubicBezTo>
                    <a:pt x="563" y="796"/>
                    <a:pt x="563" y="796"/>
                    <a:pt x="563" y="796"/>
                  </a:cubicBezTo>
                  <a:cubicBezTo>
                    <a:pt x="563" y="760"/>
                    <a:pt x="563" y="760"/>
                    <a:pt x="563" y="760"/>
                  </a:cubicBezTo>
                  <a:cubicBezTo>
                    <a:pt x="632" y="760"/>
                    <a:pt x="632" y="760"/>
                    <a:pt x="632" y="760"/>
                  </a:cubicBezTo>
                  <a:cubicBezTo>
                    <a:pt x="677" y="760"/>
                    <a:pt x="713" y="731"/>
                    <a:pt x="713" y="696"/>
                  </a:cubicBezTo>
                  <a:cubicBezTo>
                    <a:pt x="713" y="509"/>
                    <a:pt x="713" y="509"/>
                    <a:pt x="713" y="509"/>
                  </a:cubicBezTo>
                  <a:cubicBezTo>
                    <a:pt x="713" y="473"/>
                    <a:pt x="677" y="444"/>
                    <a:pt x="632" y="444"/>
                  </a:cubicBezTo>
                  <a:cubicBezTo>
                    <a:pt x="563" y="444"/>
                    <a:pt x="563" y="444"/>
                    <a:pt x="563" y="444"/>
                  </a:cubicBezTo>
                  <a:cubicBezTo>
                    <a:pt x="563" y="246"/>
                    <a:pt x="563" y="246"/>
                    <a:pt x="563" y="246"/>
                  </a:cubicBezTo>
                  <a:cubicBezTo>
                    <a:pt x="588" y="246"/>
                    <a:pt x="588" y="246"/>
                    <a:pt x="588" y="246"/>
                  </a:cubicBezTo>
                  <a:cubicBezTo>
                    <a:pt x="617" y="246"/>
                    <a:pt x="639" y="264"/>
                    <a:pt x="639" y="286"/>
                  </a:cubicBezTo>
                  <a:cubicBezTo>
                    <a:pt x="639" y="345"/>
                    <a:pt x="639" y="345"/>
                    <a:pt x="639" y="345"/>
                  </a:cubicBezTo>
                  <a:lnTo>
                    <a:pt x="714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8" name="Freeform 461"/>
            <p:cNvSpPr/>
            <p:nvPr/>
          </p:nvSpPr>
          <p:spPr bwMode="auto">
            <a:xfrm>
              <a:off x="5187951" y="5254626"/>
              <a:ext cx="1827213" cy="209550"/>
            </a:xfrm>
            <a:custGeom>
              <a:avLst/>
              <a:gdLst>
                <a:gd name="T0" fmla="*/ 436 w 486"/>
                <a:gd name="T1" fmla="*/ 0 h 56"/>
                <a:gd name="T2" fmla="*/ 486 w 486"/>
                <a:gd name="T3" fmla="*/ 28 h 56"/>
                <a:gd name="T4" fmla="*/ 436 w 486"/>
                <a:gd name="T5" fmla="*/ 56 h 56"/>
                <a:gd name="T6" fmla="*/ 51 w 486"/>
                <a:gd name="T7" fmla="*/ 56 h 56"/>
                <a:gd name="T8" fmla="*/ 0 w 486"/>
                <a:gd name="T9" fmla="*/ 28 h 56"/>
                <a:gd name="T10" fmla="*/ 15 w 486"/>
                <a:gd name="T11" fmla="*/ 8 h 56"/>
                <a:gd name="T12" fmla="*/ 51 w 486"/>
                <a:gd name="T13" fmla="*/ 0 h 56"/>
                <a:gd name="T14" fmla="*/ 436 w 486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" h="56">
                  <a:moveTo>
                    <a:pt x="436" y="0"/>
                  </a:moveTo>
                  <a:cubicBezTo>
                    <a:pt x="464" y="0"/>
                    <a:pt x="486" y="13"/>
                    <a:pt x="486" y="28"/>
                  </a:cubicBezTo>
                  <a:cubicBezTo>
                    <a:pt x="486" y="44"/>
                    <a:pt x="464" y="56"/>
                    <a:pt x="436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23" y="56"/>
                    <a:pt x="0" y="44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1" y="0"/>
                  </a:cubicBez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9" name="Freeform 462"/>
            <p:cNvSpPr/>
            <p:nvPr/>
          </p:nvSpPr>
          <p:spPr bwMode="auto">
            <a:xfrm>
              <a:off x="5368926" y="5576888"/>
              <a:ext cx="1470025" cy="211138"/>
            </a:xfrm>
            <a:custGeom>
              <a:avLst/>
              <a:gdLst>
                <a:gd name="T0" fmla="*/ 341 w 391"/>
                <a:gd name="T1" fmla="*/ 0 h 56"/>
                <a:gd name="T2" fmla="*/ 391 w 391"/>
                <a:gd name="T3" fmla="*/ 28 h 56"/>
                <a:gd name="T4" fmla="*/ 341 w 391"/>
                <a:gd name="T5" fmla="*/ 56 h 56"/>
                <a:gd name="T6" fmla="*/ 50 w 391"/>
                <a:gd name="T7" fmla="*/ 56 h 56"/>
                <a:gd name="T8" fmla="*/ 0 w 391"/>
                <a:gd name="T9" fmla="*/ 28 h 56"/>
                <a:gd name="T10" fmla="*/ 14 w 391"/>
                <a:gd name="T11" fmla="*/ 8 h 56"/>
                <a:gd name="T12" fmla="*/ 50 w 391"/>
                <a:gd name="T13" fmla="*/ 0 h 56"/>
                <a:gd name="T14" fmla="*/ 341 w 391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56">
                  <a:moveTo>
                    <a:pt x="341" y="0"/>
                  </a:moveTo>
                  <a:cubicBezTo>
                    <a:pt x="369" y="0"/>
                    <a:pt x="391" y="12"/>
                    <a:pt x="391" y="28"/>
                  </a:cubicBezTo>
                  <a:cubicBezTo>
                    <a:pt x="391" y="43"/>
                    <a:pt x="369" y="56"/>
                    <a:pt x="34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2" y="56"/>
                    <a:pt x="0" y="43"/>
                    <a:pt x="0" y="28"/>
                  </a:cubicBezTo>
                  <a:cubicBezTo>
                    <a:pt x="0" y="20"/>
                    <a:pt x="5" y="13"/>
                    <a:pt x="14" y="8"/>
                  </a:cubicBezTo>
                  <a:cubicBezTo>
                    <a:pt x="24" y="3"/>
                    <a:pt x="36" y="0"/>
                    <a:pt x="50" y="0"/>
                  </a:cubicBezTo>
                  <a:lnTo>
                    <a:pt x="3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0" name="Freeform 463"/>
            <p:cNvSpPr/>
            <p:nvPr/>
          </p:nvSpPr>
          <p:spPr bwMode="auto">
            <a:xfrm>
              <a:off x="5556251" y="5895976"/>
              <a:ext cx="1090613" cy="211138"/>
            </a:xfrm>
            <a:custGeom>
              <a:avLst/>
              <a:gdLst>
                <a:gd name="T0" fmla="*/ 240 w 290"/>
                <a:gd name="T1" fmla="*/ 0 h 56"/>
                <a:gd name="T2" fmla="*/ 290 w 290"/>
                <a:gd name="T3" fmla="*/ 28 h 56"/>
                <a:gd name="T4" fmla="*/ 240 w 290"/>
                <a:gd name="T5" fmla="*/ 56 h 56"/>
                <a:gd name="T6" fmla="*/ 50 w 290"/>
                <a:gd name="T7" fmla="*/ 56 h 56"/>
                <a:gd name="T8" fmla="*/ 0 w 290"/>
                <a:gd name="T9" fmla="*/ 28 h 56"/>
                <a:gd name="T10" fmla="*/ 15 w 290"/>
                <a:gd name="T11" fmla="*/ 8 h 56"/>
                <a:gd name="T12" fmla="*/ 50 w 290"/>
                <a:gd name="T13" fmla="*/ 0 h 56"/>
                <a:gd name="T14" fmla="*/ 240 w 29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56">
                  <a:moveTo>
                    <a:pt x="240" y="0"/>
                  </a:moveTo>
                  <a:cubicBezTo>
                    <a:pt x="268" y="0"/>
                    <a:pt x="290" y="12"/>
                    <a:pt x="290" y="28"/>
                  </a:cubicBezTo>
                  <a:cubicBezTo>
                    <a:pt x="290" y="43"/>
                    <a:pt x="268" y="56"/>
                    <a:pt x="24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3" y="56"/>
                    <a:pt x="0" y="43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0" y="0"/>
                  </a:cubicBez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1" name="Freeform 464"/>
            <p:cNvSpPr/>
            <p:nvPr/>
          </p:nvSpPr>
          <p:spPr bwMode="auto">
            <a:xfrm>
              <a:off x="6286501" y="3416301"/>
              <a:ext cx="285750" cy="744538"/>
            </a:xfrm>
            <a:custGeom>
              <a:avLst/>
              <a:gdLst>
                <a:gd name="T0" fmla="*/ 76 w 76"/>
                <a:gd name="T1" fmla="*/ 41 h 198"/>
                <a:gd name="T2" fmla="*/ 76 w 76"/>
                <a:gd name="T3" fmla="*/ 158 h 198"/>
                <a:gd name="T4" fmla="*/ 25 w 76"/>
                <a:gd name="T5" fmla="*/ 198 h 198"/>
                <a:gd name="T6" fmla="*/ 0 w 76"/>
                <a:gd name="T7" fmla="*/ 198 h 198"/>
                <a:gd name="T8" fmla="*/ 0 w 76"/>
                <a:gd name="T9" fmla="*/ 0 h 198"/>
                <a:gd name="T10" fmla="*/ 25 w 76"/>
                <a:gd name="T11" fmla="*/ 0 h 198"/>
                <a:gd name="T12" fmla="*/ 76 w 76"/>
                <a:gd name="T13" fmla="*/ 4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41"/>
                  </a:moveTo>
                  <a:cubicBezTo>
                    <a:pt x="76" y="158"/>
                    <a:pt x="76" y="158"/>
                    <a:pt x="76" y="158"/>
                  </a:cubicBezTo>
                  <a:cubicBezTo>
                    <a:pt x="76" y="180"/>
                    <a:pt x="53" y="198"/>
                    <a:pt x="25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3" y="0"/>
                    <a:pt x="76" y="18"/>
                    <a:pt x="7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Freeform 465"/>
            <p:cNvSpPr/>
            <p:nvPr/>
          </p:nvSpPr>
          <p:spPr bwMode="auto">
            <a:xfrm>
              <a:off x="5948363" y="754063"/>
              <a:ext cx="307975" cy="658813"/>
            </a:xfrm>
            <a:custGeom>
              <a:avLst/>
              <a:gdLst>
                <a:gd name="T0" fmla="*/ 82 w 82"/>
                <a:gd name="T1" fmla="*/ 41 h 175"/>
                <a:gd name="T2" fmla="*/ 82 w 82"/>
                <a:gd name="T3" fmla="*/ 134 h 175"/>
                <a:gd name="T4" fmla="*/ 41 w 82"/>
                <a:gd name="T5" fmla="*/ 175 h 175"/>
                <a:gd name="T6" fmla="*/ 12 w 82"/>
                <a:gd name="T7" fmla="*/ 163 h 175"/>
                <a:gd name="T8" fmla="*/ 0 w 82"/>
                <a:gd name="T9" fmla="*/ 134 h 175"/>
                <a:gd name="T10" fmla="*/ 0 w 82"/>
                <a:gd name="T11" fmla="*/ 41 h 175"/>
                <a:gd name="T12" fmla="*/ 41 w 82"/>
                <a:gd name="T13" fmla="*/ 0 h 175"/>
                <a:gd name="T14" fmla="*/ 82 w 82"/>
                <a:gd name="T15" fmla="*/ 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75">
                  <a:moveTo>
                    <a:pt x="82" y="41"/>
                  </a:moveTo>
                  <a:cubicBezTo>
                    <a:pt x="82" y="134"/>
                    <a:pt x="82" y="134"/>
                    <a:pt x="82" y="134"/>
                  </a:cubicBezTo>
                  <a:cubicBezTo>
                    <a:pt x="82" y="157"/>
                    <a:pt x="64" y="175"/>
                    <a:pt x="41" y="175"/>
                  </a:cubicBezTo>
                  <a:cubicBezTo>
                    <a:pt x="30" y="175"/>
                    <a:pt x="20" y="171"/>
                    <a:pt x="12" y="163"/>
                  </a:cubicBezTo>
                  <a:cubicBezTo>
                    <a:pt x="5" y="156"/>
                    <a:pt x="0" y="146"/>
                    <a:pt x="0" y="1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3" name="Freeform 466"/>
            <p:cNvSpPr/>
            <p:nvPr/>
          </p:nvSpPr>
          <p:spPr bwMode="auto">
            <a:xfrm>
              <a:off x="5635626" y="2449513"/>
              <a:ext cx="285750" cy="744538"/>
            </a:xfrm>
            <a:custGeom>
              <a:avLst/>
              <a:gdLst>
                <a:gd name="T0" fmla="*/ 76 w 76"/>
                <a:gd name="T1" fmla="*/ 0 h 198"/>
                <a:gd name="T2" fmla="*/ 76 w 76"/>
                <a:gd name="T3" fmla="*/ 198 h 198"/>
                <a:gd name="T4" fmla="*/ 51 w 76"/>
                <a:gd name="T5" fmla="*/ 198 h 198"/>
                <a:gd name="T6" fmla="*/ 0 w 76"/>
                <a:gd name="T7" fmla="*/ 157 h 198"/>
                <a:gd name="T8" fmla="*/ 0 w 76"/>
                <a:gd name="T9" fmla="*/ 40 h 198"/>
                <a:gd name="T10" fmla="*/ 51 w 76"/>
                <a:gd name="T11" fmla="*/ 0 h 198"/>
                <a:gd name="T12" fmla="*/ 76 w 76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0"/>
                  </a:moveTo>
                  <a:cubicBezTo>
                    <a:pt x="76" y="198"/>
                    <a:pt x="76" y="198"/>
                    <a:pt x="76" y="198"/>
                  </a:cubicBezTo>
                  <a:cubicBezTo>
                    <a:pt x="51" y="198"/>
                    <a:pt x="51" y="198"/>
                    <a:pt x="51" y="198"/>
                  </a:cubicBezTo>
                  <a:cubicBezTo>
                    <a:pt x="23" y="198"/>
                    <a:pt x="0" y="180"/>
                    <a:pt x="0" y="15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1" y="0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Freeform 467"/>
            <p:cNvSpPr/>
            <p:nvPr/>
          </p:nvSpPr>
          <p:spPr bwMode="auto">
            <a:xfrm>
              <a:off x="3951288" y="1539876"/>
              <a:ext cx="571500" cy="587375"/>
            </a:xfrm>
            <a:custGeom>
              <a:avLst/>
              <a:gdLst>
                <a:gd name="T0" fmla="*/ 140 w 152"/>
                <a:gd name="T1" fmla="*/ 82 h 156"/>
                <a:gd name="T2" fmla="*/ 152 w 152"/>
                <a:gd name="T3" fmla="*/ 111 h 156"/>
                <a:gd name="T4" fmla="*/ 140 w 152"/>
                <a:gd name="T5" fmla="*/ 140 h 156"/>
                <a:gd name="T6" fmla="*/ 82 w 152"/>
                <a:gd name="T7" fmla="*/ 140 h 156"/>
                <a:gd name="T8" fmla="*/ 16 w 152"/>
                <a:gd name="T9" fmla="*/ 74 h 156"/>
                <a:gd name="T10" fmla="*/ 16 w 152"/>
                <a:gd name="T11" fmla="*/ 16 h 156"/>
                <a:gd name="T12" fmla="*/ 74 w 152"/>
                <a:gd name="T13" fmla="*/ 16 h 156"/>
                <a:gd name="T14" fmla="*/ 140 w 152"/>
                <a:gd name="T15" fmla="*/ 8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40" y="82"/>
                  </a:moveTo>
                  <a:cubicBezTo>
                    <a:pt x="148" y="90"/>
                    <a:pt x="152" y="100"/>
                    <a:pt x="152" y="111"/>
                  </a:cubicBezTo>
                  <a:cubicBezTo>
                    <a:pt x="152" y="121"/>
                    <a:pt x="148" y="132"/>
                    <a:pt x="140" y="140"/>
                  </a:cubicBezTo>
                  <a:cubicBezTo>
                    <a:pt x="124" y="156"/>
                    <a:pt x="98" y="156"/>
                    <a:pt x="82" y="14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0" y="58"/>
                    <a:pt x="0" y="32"/>
                    <a:pt x="16" y="16"/>
                  </a:cubicBezTo>
                  <a:cubicBezTo>
                    <a:pt x="32" y="0"/>
                    <a:pt x="58" y="0"/>
                    <a:pt x="74" y="16"/>
                  </a:cubicBezTo>
                  <a:lnTo>
                    <a:pt x="14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5" name="Freeform 468"/>
            <p:cNvSpPr/>
            <p:nvPr/>
          </p:nvSpPr>
          <p:spPr bwMode="auto">
            <a:xfrm>
              <a:off x="3294063" y="3122613"/>
              <a:ext cx="657225" cy="307975"/>
            </a:xfrm>
            <a:custGeom>
              <a:avLst/>
              <a:gdLst>
                <a:gd name="T0" fmla="*/ 134 w 175"/>
                <a:gd name="T1" fmla="*/ 0 h 82"/>
                <a:gd name="T2" fmla="*/ 175 w 175"/>
                <a:gd name="T3" fmla="*/ 41 h 82"/>
                <a:gd name="T4" fmla="*/ 134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4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4" y="0"/>
                  </a:moveTo>
                  <a:cubicBezTo>
                    <a:pt x="156" y="0"/>
                    <a:pt x="175" y="19"/>
                    <a:pt x="175" y="41"/>
                  </a:cubicBezTo>
                  <a:cubicBezTo>
                    <a:pt x="175" y="64"/>
                    <a:pt x="156" y="82"/>
                    <a:pt x="134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8" y="82"/>
                    <a:pt x="0" y="64"/>
                    <a:pt x="0" y="41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19" y="5"/>
                    <a:pt x="29" y="0"/>
                    <a:pt x="41" y="0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6" name="矩形 3"/>
          <p:cNvSpPr>
            <a:spLocks noChangeArrowheads="1"/>
          </p:cNvSpPr>
          <p:nvPr/>
        </p:nvSpPr>
        <p:spPr bwMode="auto">
          <a:xfrm>
            <a:off x="1972969" y="3058796"/>
            <a:ext cx="907911" cy="30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65" tIns="34283" rIns="68565" bIns="34283">
            <a:spAutoFit/>
          </a:bodyPr>
          <a:lstStyle/>
          <a:p>
            <a:r>
              <a:rPr lang="zh-CN" altLang="en-US" sz="15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小结归纳</a:t>
            </a:r>
          </a:p>
        </p:txBody>
      </p:sp>
      <p:sp>
        <p:nvSpPr>
          <p:cNvPr id="137" name="文本框 13"/>
          <p:cNvSpPr txBox="1"/>
          <p:nvPr/>
        </p:nvSpPr>
        <p:spPr>
          <a:xfrm>
            <a:off x="480008" y="3323027"/>
            <a:ext cx="2409412" cy="269261"/>
          </a:xfrm>
          <a:prstGeom prst="rect">
            <a:avLst/>
          </a:prstGeom>
          <a:noFill/>
        </p:spPr>
        <p:txBody>
          <a:bodyPr wrap="square" lIns="65807" tIns="32903" rIns="65807" bIns="32903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十进制整数与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进制数的相互转换</a:t>
            </a:r>
          </a:p>
        </p:txBody>
      </p:sp>
      <p:grpSp>
        <p:nvGrpSpPr>
          <p:cNvPr id="138" name="Group 23"/>
          <p:cNvGrpSpPr/>
          <p:nvPr/>
        </p:nvGrpSpPr>
        <p:grpSpPr>
          <a:xfrm>
            <a:off x="3583386" y="3271244"/>
            <a:ext cx="226943" cy="143168"/>
            <a:chOff x="7540014" y="4306907"/>
            <a:chExt cx="389342" cy="339426"/>
          </a:xfrm>
          <a:solidFill>
            <a:schemeClr val="bg1"/>
          </a:solidFill>
        </p:grpSpPr>
        <p:sp>
          <p:nvSpPr>
            <p:cNvPr id="139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0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1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2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4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5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矩形 3"/>
          <p:cNvSpPr>
            <a:spLocks noChangeArrowheads="1"/>
          </p:cNvSpPr>
          <p:nvPr/>
        </p:nvSpPr>
        <p:spPr bwMode="auto">
          <a:xfrm>
            <a:off x="5042679" y="3863094"/>
            <a:ext cx="907911" cy="30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65" tIns="34283" rIns="68565" bIns="34283">
            <a:spAutoFit/>
          </a:bodyPr>
          <a:lstStyle/>
          <a:p>
            <a:r>
              <a:rPr lang="zh-CN" altLang="en-US" sz="15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其他进制</a:t>
            </a:r>
          </a:p>
        </p:txBody>
      </p:sp>
      <p:sp>
        <p:nvSpPr>
          <p:cNvPr id="151" name="文本框 13"/>
          <p:cNvSpPr txBox="1"/>
          <p:nvPr/>
        </p:nvSpPr>
        <p:spPr>
          <a:xfrm>
            <a:off x="5963877" y="3889343"/>
            <a:ext cx="2437659" cy="269261"/>
          </a:xfrm>
          <a:prstGeom prst="rect">
            <a:avLst/>
          </a:prstGeom>
          <a:noFill/>
        </p:spPr>
        <p:txBody>
          <a:bodyPr wrap="square" lIns="65807" tIns="32903" rIns="65807" bIns="32903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八进制和十六进制</a:t>
            </a:r>
          </a:p>
        </p:txBody>
      </p:sp>
      <p:grpSp>
        <p:nvGrpSpPr>
          <p:cNvPr id="152" name="Group 9"/>
          <p:cNvGrpSpPr/>
          <p:nvPr/>
        </p:nvGrpSpPr>
        <p:grpSpPr>
          <a:xfrm>
            <a:off x="4208719" y="3928454"/>
            <a:ext cx="254909" cy="136782"/>
            <a:chOff x="4572000" y="3414713"/>
            <a:chExt cx="374651" cy="277813"/>
          </a:xfrm>
          <a:solidFill>
            <a:schemeClr val="bg1"/>
          </a:solidFill>
        </p:grpSpPr>
        <p:sp>
          <p:nvSpPr>
            <p:cNvPr id="153" name="Freeform 17"/>
            <p:cNvSpPr/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4" name="Freeform 18"/>
            <p:cNvSpPr/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3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5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6" grpId="0" animBg="1"/>
      <p:bldP spid="117" grpId="0"/>
      <p:bldP spid="118" grpId="0"/>
      <p:bldP spid="122" grpId="0"/>
      <p:bldP spid="123" grpId="0"/>
      <p:bldP spid="136" grpId="0"/>
      <p:bldP spid="137" grpId="0"/>
      <p:bldP spid="150" grpId="0"/>
      <p:bldP spid="1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提升练习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312811" y="2544681"/>
            <a:ext cx="556480" cy="477175"/>
            <a:chOff x="3546346" y="2339026"/>
            <a:chExt cx="897787" cy="769842"/>
          </a:xfrm>
          <a:solidFill>
            <a:schemeClr val="bg1">
              <a:lumMod val="50000"/>
            </a:schemeClr>
          </a:solidFill>
        </p:grpSpPr>
        <p:sp>
          <p:nvSpPr>
            <p:cNvPr id="4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Freeform 228"/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Freeform 229"/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Freeform 230"/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Freeform 231"/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Freeform 232"/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 233"/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文本框 70"/>
          <p:cNvSpPr txBox="1"/>
          <p:nvPr/>
        </p:nvSpPr>
        <p:spPr bwMode="auto">
          <a:xfrm flipH="1">
            <a:off x="3850952" y="3070501"/>
            <a:ext cx="1442098" cy="53091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开动脑筋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步步登高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133836" y="1483115"/>
            <a:ext cx="916671" cy="2799324"/>
            <a:chOff x="4124326" y="1343025"/>
            <a:chExt cx="1478896" cy="4164157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76800" y="1350818"/>
              <a:ext cx="0" cy="4156364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4135850" y="1343025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4135850" y="5507182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4124326" y="3429001"/>
              <a:ext cx="1478896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4063730" y="2832472"/>
            <a:ext cx="106457" cy="106457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flipH="1">
            <a:off x="5104210" y="1483115"/>
            <a:ext cx="848431" cy="2799324"/>
            <a:chOff x="4124326" y="1343025"/>
            <a:chExt cx="1368802" cy="416415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876800" y="1350818"/>
              <a:ext cx="0" cy="4156364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135850" y="1343025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4135850" y="5507182"/>
              <a:ext cx="742950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124326" y="3429001"/>
              <a:ext cx="1368802" cy="0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椭圆 24"/>
          <p:cNvSpPr/>
          <p:nvPr/>
        </p:nvSpPr>
        <p:spPr>
          <a:xfrm flipH="1">
            <a:off x="4987728" y="2832472"/>
            <a:ext cx="106457" cy="106457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546326" y="1141856"/>
            <a:ext cx="682519" cy="682519"/>
            <a:chOff x="2546326" y="970406"/>
            <a:chExt cx="682519" cy="682519"/>
          </a:xfrm>
        </p:grpSpPr>
        <p:grpSp>
          <p:nvGrpSpPr>
            <p:cNvPr id="27" name="组合 26"/>
            <p:cNvGrpSpPr/>
            <p:nvPr/>
          </p:nvGrpSpPr>
          <p:grpSpPr>
            <a:xfrm>
              <a:off x="2546326" y="970406"/>
              <a:ext cx="682519" cy="682519"/>
              <a:chOff x="2646157" y="1103874"/>
              <a:chExt cx="910025" cy="910025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2646157" y="1103874"/>
                <a:ext cx="910025" cy="910025"/>
                <a:chOff x="1236675" y="2423160"/>
                <a:chExt cx="1950720" cy="1950720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76200" dir="2700000" algn="tl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1426863" y="2613348"/>
                  <a:ext cx="1570349" cy="157034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2792045" y="1249762"/>
                <a:ext cx="618249" cy="618249"/>
              </a:xfrm>
              <a:prstGeom prst="ellipse">
                <a:avLst/>
              </a:prstGeom>
              <a:ln>
                <a:noFill/>
              </a:ln>
              <a:effectLst>
                <a:innerShdw dist="635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749235" y="1200630"/>
              <a:ext cx="273307" cy="226891"/>
              <a:chOff x="3132963" y="3140191"/>
              <a:chExt cx="645573" cy="535933"/>
            </a:xfrm>
            <a:solidFill>
              <a:schemeClr val="bg1"/>
            </a:solidFill>
          </p:grpSpPr>
          <p:sp>
            <p:nvSpPr>
              <p:cNvPr id="29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5857632" y="1141856"/>
            <a:ext cx="682519" cy="682519"/>
            <a:chOff x="5857632" y="970406"/>
            <a:chExt cx="682519" cy="682519"/>
          </a:xfrm>
        </p:grpSpPr>
        <p:grpSp>
          <p:nvGrpSpPr>
            <p:cNvPr id="40" name="组合 39"/>
            <p:cNvGrpSpPr/>
            <p:nvPr/>
          </p:nvGrpSpPr>
          <p:grpSpPr>
            <a:xfrm>
              <a:off x="5857632" y="970406"/>
              <a:ext cx="682519" cy="682519"/>
              <a:chOff x="2646157" y="1103874"/>
              <a:chExt cx="910025" cy="910025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2646157" y="1103874"/>
                <a:ext cx="910025" cy="910025"/>
                <a:chOff x="1236675" y="2423160"/>
                <a:chExt cx="1950720" cy="1950720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76200" dir="2700000" algn="tl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1426863" y="2613348"/>
                  <a:ext cx="1570349" cy="157034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>
                <a:off x="2792045" y="1249762"/>
                <a:ext cx="618249" cy="61824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dist="63500" dir="135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065300" y="1147806"/>
              <a:ext cx="289625" cy="332539"/>
              <a:chOff x="4383281" y="1858180"/>
              <a:chExt cx="684119" cy="785482"/>
            </a:xfrm>
            <a:solidFill>
              <a:schemeClr val="bg1"/>
            </a:solidFill>
          </p:grpSpPr>
          <p:sp>
            <p:nvSpPr>
              <p:cNvPr id="42" name="Freeform 244"/>
              <p:cNvSpPr/>
              <p:nvPr/>
            </p:nvSpPr>
            <p:spPr bwMode="auto">
              <a:xfrm>
                <a:off x="4681370" y="1858180"/>
                <a:ext cx="97079" cy="106787"/>
              </a:xfrm>
              <a:custGeom>
                <a:avLst/>
                <a:gdLst>
                  <a:gd name="T0" fmla="*/ 19 w 144"/>
                  <a:gd name="T1" fmla="*/ 105 h 158"/>
                  <a:gd name="T2" fmla="*/ 73 w 144"/>
                  <a:gd name="T3" fmla="*/ 158 h 158"/>
                  <a:gd name="T4" fmla="*/ 125 w 144"/>
                  <a:gd name="T5" fmla="*/ 104 h 158"/>
                  <a:gd name="T6" fmla="*/ 141 w 144"/>
                  <a:gd name="T7" fmla="*/ 87 h 158"/>
                  <a:gd name="T8" fmla="*/ 132 w 144"/>
                  <a:gd name="T9" fmla="*/ 61 h 158"/>
                  <a:gd name="T10" fmla="*/ 72 w 144"/>
                  <a:gd name="T11" fmla="*/ 0 h 158"/>
                  <a:gd name="T12" fmla="*/ 11 w 144"/>
                  <a:gd name="T13" fmla="*/ 61 h 158"/>
                  <a:gd name="T14" fmla="*/ 3 w 144"/>
                  <a:gd name="T15" fmla="*/ 87 h 158"/>
                  <a:gd name="T16" fmla="*/ 19 w 144"/>
                  <a:gd name="T17" fmla="*/ 10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58">
                    <a:moveTo>
                      <a:pt x="19" y="105"/>
                    </a:moveTo>
                    <a:cubicBezTo>
                      <a:pt x="30" y="132"/>
                      <a:pt x="51" y="158"/>
                      <a:pt x="73" y="158"/>
                    </a:cubicBezTo>
                    <a:cubicBezTo>
                      <a:pt x="96" y="158"/>
                      <a:pt x="115" y="132"/>
                      <a:pt x="125" y="104"/>
                    </a:cubicBezTo>
                    <a:cubicBezTo>
                      <a:pt x="131" y="104"/>
                      <a:pt x="138" y="97"/>
                      <a:pt x="141" y="87"/>
                    </a:cubicBezTo>
                    <a:cubicBezTo>
                      <a:pt x="144" y="75"/>
                      <a:pt x="140" y="64"/>
                      <a:pt x="132" y="61"/>
                    </a:cubicBezTo>
                    <a:cubicBezTo>
                      <a:pt x="130" y="27"/>
                      <a:pt x="104" y="0"/>
                      <a:pt x="72" y="0"/>
                    </a:cubicBezTo>
                    <a:cubicBezTo>
                      <a:pt x="40" y="0"/>
                      <a:pt x="13" y="27"/>
                      <a:pt x="11" y="61"/>
                    </a:cubicBezTo>
                    <a:cubicBezTo>
                      <a:pt x="4" y="64"/>
                      <a:pt x="0" y="75"/>
                      <a:pt x="3" y="87"/>
                    </a:cubicBezTo>
                    <a:cubicBezTo>
                      <a:pt x="5" y="97"/>
                      <a:pt x="12" y="104"/>
                      <a:pt x="1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3" name="Freeform 245"/>
              <p:cNvSpPr/>
              <p:nvPr/>
            </p:nvSpPr>
            <p:spPr bwMode="auto">
              <a:xfrm>
                <a:off x="4653102" y="1960113"/>
                <a:ext cx="153042" cy="149330"/>
              </a:xfrm>
              <a:custGeom>
                <a:avLst/>
                <a:gdLst>
                  <a:gd name="T0" fmla="*/ 95 w 227"/>
                  <a:gd name="T1" fmla="*/ 191 h 221"/>
                  <a:gd name="T2" fmla="*/ 95 w 227"/>
                  <a:gd name="T3" fmla="*/ 221 h 221"/>
                  <a:gd name="T4" fmla="*/ 116 w 227"/>
                  <a:gd name="T5" fmla="*/ 220 h 221"/>
                  <a:gd name="T6" fmla="*/ 138 w 227"/>
                  <a:gd name="T7" fmla="*/ 221 h 221"/>
                  <a:gd name="T8" fmla="*/ 138 w 227"/>
                  <a:gd name="T9" fmla="*/ 191 h 221"/>
                  <a:gd name="T10" fmla="*/ 227 w 227"/>
                  <a:gd name="T11" fmla="*/ 173 h 221"/>
                  <a:gd name="T12" fmla="*/ 227 w 227"/>
                  <a:gd name="T13" fmla="*/ 173 h 221"/>
                  <a:gd name="T14" fmla="*/ 227 w 227"/>
                  <a:gd name="T15" fmla="*/ 54 h 221"/>
                  <a:gd name="T16" fmla="*/ 226 w 227"/>
                  <a:gd name="T17" fmla="*/ 54 h 221"/>
                  <a:gd name="T18" fmla="*/ 176 w 227"/>
                  <a:gd name="T19" fmla="*/ 0 h 221"/>
                  <a:gd name="T20" fmla="*/ 127 w 227"/>
                  <a:gd name="T21" fmla="*/ 82 h 221"/>
                  <a:gd name="T22" fmla="*/ 121 w 227"/>
                  <a:gd name="T23" fmla="*/ 45 h 221"/>
                  <a:gd name="T24" fmla="*/ 127 w 227"/>
                  <a:gd name="T25" fmla="*/ 33 h 221"/>
                  <a:gd name="T26" fmla="*/ 113 w 227"/>
                  <a:gd name="T27" fmla="*/ 19 h 221"/>
                  <a:gd name="T28" fmla="*/ 99 w 227"/>
                  <a:gd name="T29" fmla="*/ 33 h 221"/>
                  <a:gd name="T30" fmla="*/ 106 w 227"/>
                  <a:gd name="T31" fmla="*/ 45 h 221"/>
                  <a:gd name="T32" fmla="*/ 100 w 227"/>
                  <a:gd name="T33" fmla="*/ 81 h 221"/>
                  <a:gd name="T34" fmla="*/ 52 w 227"/>
                  <a:gd name="T35" fmla="*/ 0 h 221"/>
                  <a:gd name="T36" fmla="*/ 1 w 227"/>
                  <a:gd name="T37" fmla="*/ 54 h 221"/>
                  <a:gd name="T38" fmla="*/ 0 w 227"/>
                  <a:gd name="T39" fmla="*/ 54 h 221"/>
                  <a:gd name="T40" fmla="*/ 0 w 227"/>
                  <a:gd name="T41" fmla="*/ 173 h 221"/>
                  <a:gd name="T42" fmla="*/ 1 w 227"/>
                  <a:gd name="T43" fmla="*/ 173 h 221"/>
                  <a:gd name="T44" fmla="*/ 95 w 227"/>
                  <a:gd name="T45" fmla="*/ 19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7" h="221">
                    <a:moveTo>
                      <a:pt x="95" y="191"/>
                    </a:moveTo>
                    <a:cubicBezTo>
                      <a:pt x="95" y="221"/>
                      <a:pt x="95" y="221"/>
                      <a:pt x="95" y="221"/>
                    </a:cubicBezTo>
                    <a:cubicBezTo>
                      <a:pt x="102" y="220"/>
                      <a:pt x="109" y="220"/>
                      <a:pt x="116" y="220"/>
                    </a:cubicBezTo>
                    <a:cubicBezTo>
                      <a:pt x="123" y="220"/>
                      <a:pt x="131" y="220"/>
                      <a:pt x="138" y="221"/>
                    </a:cubicBezTo>
                    <a:cubicBezTo>
                      <a:pt x="138" y="191"/>
                      <a:pt x="138" y="191"/>
                      <a:pt x="138" y="191"/>
                    </a:cubicBezTo>
                    <a:cubicBezTo>
                      <a:pt x="186" y="189"/>
                      <a:pt x="222" y="182"/>
                      <a:pt x="227" y="173"/>
                    </a:cubicBezTo>
                    <a:cubicBezTo>
                      <a:pt x="227" y="173"/>
                      <a:pt x="227" y="173"/>
                      <a:pt x="227" y="173"/>
                    </a:cubicBezTo>
                    <a:cubicBezTo>
                      <a:pt x="227" y="54"/>
                      <a:pt x="227" y="54"/>
                      <a:pt x="227" y="54"/>
                    </a:cubicBezTo>
                    <a:cubicBezTo>
                      <a:pt x="226" y="54"/>
                      <a:pt x="226" y="54"/>
                      <a:pt x="226" y="54"/>
                    </a:cubicBezTo>
                    <a:cubicBezTo>
                      <a:pt x="222" y="31"/>
                      <a:pt x="203" y="12"/>
                      <a:pt x="176" y="0"/>
                    </a:cubicBezTo>
                    <a:cubicBezTo>
                      <a:pt x="127" y="82"/>
                      <a:pt x="127" y="82"/>
                      <a:pt x="127" y="82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5" y="43"/>
                      <a:pt x="127" y="38"/>
                      <a:pt x="127" y="33"/>
                    </a:cubicBezTo>
                    <a:cubicBezTo>
                      <a:pt x="127" y="26"/>
                      <a:pt x="121" y="19"/>
                      <a:pt x="113" y="19"/>
                    </a:cubicBezTo>
                    <a:cubicBezTo>
                      <a:pt x="106" y="19"/>
                      <a:pt x="99" y="26"/>
                      <a:pt x="99" y="33"/>
                    </a:cubicBezTo>
                    <a:cubicBezTo>
                      <a:pt x="99" y="38"/>
                      <a:pt x="102" y="43"/>
                      <a:pt x="106" y="45"/>
                    </a:cubicBezTo>
                    <a:cubicBezTo>
                      <a:pt x="100" y="81"/>
                      <a:pt x="100" y="81"/>
                      <a:pt x="100" y="8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12"/>
                      <a:pt x="5" y="31"/>
                      <a:pt x="1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5" y="182"/>
                      <a:pt x="45" y="190"/>
                      <a:pt x="95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" name="Freeform 246"/>
              <p:cNvSpPr/>
              <p:nvPr/>
            </p:nvSpPr>
            <p:spPr bwMode="auto">
              <a:xfrm>
                <a:off x="4653673" y="2514890"/>
                <a:ext cx="153327" cy="128772"/>
              </a:xfrm>
              <a:custGeom>
                <a:avLst/>
                <a:gdLst>
                  <a:gd name="T0" fmla="*/ 175 w 227"/>
                  <a:gd name="T1" fmla="*/ 0 h 191"/>
                  <a:gd name="T2" fmla="*/ 127 w 227"/>
                  <a:gd name="T3" fmla="*/ 82 h 191"/>
                  <a:gd name="T4" fmla="*/ 121 w 227"/>
                  <a:gd name="T5" fmla="*/ 45 h 191"/>
                  <a:gd name="T6" fmla="*/ 127 w 227"/>
                  <a:gd name="T7" fmla="*/ 33 h 191"/>
                  <a:gd name="T8" fmla="*/ 113 w 227"/>
                  <a:gd name="T9" fmla="*/ 19 h 191"/>
                  <a:gd name="T10" fmla="*/ 99 w 227"/>
                  <a:gd name="T11" fmla="*/ 33 h 191"/>
                  <a:gd name="T12" fmla="*/ 106 w 227"/>
                  <a:gd name="T13" fmla="*/ 45 h 191"/>
                  <a:gd name="T14" fmla="*/ 100 w 227"/>
                  <a:gd name="T15" fmla="*/ 82 h 191"/>
                  <a:gd name="T16" fmla="*/ 52 w 227"/>
                  <a:gd name="T17" fmla="*/ 0 h 191"/>
                  <a:gd name="T18" fmla="*/ 1 w 227"/>
                  <a:gd name="T19" fmla="*/ 54 h 191"/>
                  <a:gd name="T20" fmla="*/ 0 w 227"/>
                  <a:gd name="T21" fmla="*/ 54 h 191"/>
                  <a:gd name="T22" fmla="*/ 0 w 227"/>
                  <a:gd name="T23" fmla="*/ 174 h 191"/>
                  <a:gd name="T24" fmla="*/ 0 w 227"/>
                  <a:gd name="T25" fmla="*/ 174 h 191"/>
                  <a:gd name="T26" fmla="*/ 114 w 227"/>
                  <a:gd name="T27" fmla="*/ 191 h 191"/>
                  <a:gd name="T28" fmla="*/ 227 w 227"/>
                  <a:gd name="T29" fmla="*/ 174 h 191"/>
                  <a:gd name="T30" fmla="*/ 227 w 227"/>
                  <a:gd name="T31" fmla="*/ 174 h 191"/>
                  <a:gd name="T32" fmla="*/ 227 w 227"/>
                  <a:gd name="T33" fmla="*/ 54 h 191"/>
                  <a:gd name="T34" fmla="*/ 226 w 227"/>
                  <a:gd name="T35" fmla="*/ 54 h 191"/>
                  <a:gd name="T36" fmla="*/ 175 w 227"/>
                  <a:gd name="T3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191">
                    <a:moveTo>
                      <a:pt x="175" y="0"/>
                    </a:moveTo>
                    <a:cubicBezTo>
                      <a:pt x="127" y="82"/>
                      <a:pt x="127" y="82"/>
                      <a:pt x="127" y="82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5" y="43"/>
                      <a:pt x="127" y="38"/>
                      <a:pt x="127" y="33"/>
                    </a:cubicBezTo>
                    <a:cubicBezTo>
                      <a:pt x="127" y="26"/>
                      <a:pt x="121" y="19"/>
                      <a:pt x="113" y="19"/>
                    </a:cubicBezTo>
                    <a:cubicBezTo>
                      <a:pt x="106" y="19"/>
                      <a:pt x="99" y="26"/>
                      <a:pt x="99" y="33"/>
                    </a:cubicBezTo>
                    <a:cubicBezTo>
                      <a:pt x="99" y="38"/>
                      <a:pt x="102" y="43"/>
                      <a:pt x="106" y="45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12"/>
                      <a:pt x="5" y="31"/>
                      <a:pt x="1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6" y="184"/>
                      <a:pt x="54" y="191"/>
                      <a:pt x="114" y="191"/>
                    </a:cubicBezTo>
                    <a:cubicBezTo>
                      <a:pt x="173" y="191"/>
                      <a:pt x="221" y="184"/>
                      <a:pt x="227" y="174"/>
                    </a:cubicBezTo>
                    <a:cubicBezTo>
                      <a:pt x="227" y="174"/>
                      <a:pt x="227" y="174"/>
                      <a:pt x="227" y="174"/>
                    </a:cubicBezTo>
                    <a:cubicBezTo>
                      <a:pt x="227" y="54"/>
                      <a:pt x="227" y="54"/>
                      <a:pt x="227" y="54"/>
                    </a:cubicBezTo>
                    <a:cubicBezTo>
                      <a:pt x="226" y="54"/>
                      <a:pt x="226" y="54"/>
                      <a:pt x="226" y="54"/>
                    </a:cubicBezTo>
                    <a:cubicBezTo>
                      <a:pt x="222" y="31"/>
                      <a:pt x="203" y="12"/>
                      <a:pt x="1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5" name="Freeform 247"/>
              <p:cNvSpPr/>
              <p:nvPr/>
            </p:nvSpPr>
            <p:spPr bwMode="auto">
              <a:xfrm>
                <a:off x="4411547" y="2091169"/>
                <a:ext cx="96508" cy="107072"/>
              </a:xfrm>
              <a:custGeom>
                <a:avLst/>
                <a:gdLst>
                  <a:gd name="T0" fmla="*/ 19 w 143"/>
                  <a:gd name="T1" fmla="*/ 105 h 159"/>
                  <a:gd name="T2" fmla="*/ 73 w 143"/>
                  <a:gd name="T3" fmla="*/ 159 h 159"/>
                  <a:gd name="T4" fmla="*/ 124 w 143"/>
                  <a:gd name="T5" fmla="*/ 105 h 159"/>
                  <a:gd name="T6" fmla="*/ 140 w 143"/>
                  <a:gd name="T7" fmla="*/ 88 h 159"/>
                  <a:gd name="T8" fmla="*/ 132 w 143"/>
                  <a:gd name="T9" fmla="*/ 62 h 159"/>
                  <a:gd name="T10" fmla="*/ 72 w 143"/>
                  <a:gd name="T11" fmla="*/ 0 h 159"/>
                  <a:gd name="T12" fmla="*/ 11 w 143"/>
                  <a:gd name="T13" fmla="*/ 62 h 159"/>
                  <a:gd name="T14" fmla="*/ 3 w 143"/>
                  <a:gd name="T15" fmla="*/ 88 h 159"/>
                  <a:gd name="T16" fmla="*/ 19 w 143"/>
                  <a:gd name="T17" fmla="*/ 10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3" h="159">
                    <a:moveTo>
                      <a:pt x="19" y="105"/>
                    </a:moveTo>
                    <a:cubicBezTo>
                      <a:pt x="30" y="133"/>
                      <a:pt x="51" y="159"/>
                      <a:pt x="73" y="159"/>
                    </a:cubicBezTo>
                    <a:cubicBezTo>
                      <a:pt x="96" y="159"/>
                      <a:pt x="115" y="133"/>
                      <a:pt x="124" y="105"/>
                    </a:cubicBezTo>
                    <a:cubicBezTo>
                      <a:pt x="131" y="105"/>
                      <a:pt x="138" y="98"/>
                      <a:pt x="140" y="88"/>
                    </a:cubicBezTo>
                    <a:cubicBezTo>
                      <a:pt x="143" y="76"/>
                      <a:pt x="140" y="65"/>
                      <a:pt x="132" y="62"/>
                    </a:cubicBezTo>
                    <a:cubicBezTo>
                      <a:pt x="130" y="27"/>
                      <a:pt x="104" y="0"/>
                      <a:pt x="72" y="0"/>
                    </a:cubicBezTo>
                    <a:cubicBezTo>
                      <a:pt x="39" y="0"/>
                      <a:pt x="13" y="27"/>
                      <a:pt x="11" y="62"/>
                    </a:cubicBezTo>
                    <a:cubicBezTo>
                      <a:pt x="3" y="65"/>
                      <a:pt x="0" y="76"/>
                      <a:pt x="3" y="88"/>
                    </a:cubicBezTo>
                    <a:cubicBezTo>
                      <a:pt x="5" y="98"/>
                      <a:pt x="12" y="105"/>
                      <a:pt x="1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6" name="Freeform 248"/>
              <p:cNvSpPr/>
              <p:nvPr/>
            </p:nvSpPr>
            <p:spPr bwMode="auto">
              <a:xfrm>
                <a:off x="4942626" y="2097736"/>
                <a:ext cx="96222" cy="106787"/>
              </a:xfrm>
              <a:custGeom>
                <a:avLst/>
                <a:gdLst>
                  <a:gd name="T0" fmla="*/ 19 w 143"/>
                  <a:gd name="T1" fmla="*/ 105 h 158"/>
                  <a:gd name="T2" fmla="*/ 73 w 143"/>
                  <a:gd name="T3" fmla="*/ 158 h 158"/>
                  <a:gd name="T4" fmla="*/ 124 w 143"/>
                  <a:gd name="T5" fmla="*/ 105 h 158"/>
                  <a:gd name="T6" fmla="*/ 140 w 143"/>
                  <a:gd name="T7" fmla="*/ 87 h 158"/>
                  <a:gd name="T8" fmla="*/ 132 w 143"/>
                  <a:gd name="T9" fmla="*/ 61 h 158"/>
                  <a:gd name="T10" fmla="*/ 72 w 143"/>
                  <a:gd name="T11" fmla="*/ 0 h 158"/>
                  <a:gd name="T12" fmla="*/ 11 w 143"/>
                  <a:gd name="T13" fmla="*/ 61 h 158"/>
                  <a:gd name="T14" fmla="*/ 3 w 143"/>
                  <a:gd name="T15" fmla="*/ 87 h 158"/>
                  <a:gd name="T16" fmla="*/ 19 w 143"/>
                  <a:gd name="T17" fmla="*/ 10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3" h="158">
                    <a:moveTo>
                      <a:pt x="19" y="105"/>
                    </a:moveTo>
                    <a:cubicBezTo>
                      <a:pt x="30" y="133"/>
                      <a:pt x="51" y="158"/>
                      <a:pt x="73" y="158"/>
                    </a:cubicBezTo>
                    <a:cubicBezTo>
                      <a:pt x="96" y="158"/>
                      <a:pt x="115" y="133"/>
                      <a:pt x="124" y="105"/>
                    </a:cubicBezTo>
                    <a:cubicBezTo>
                      <a:pt x="131" y="104"/>
                      <a:pt x="138" y="97"/>
                      <a:pt x="140" y="87"/>
                    </a:cubicBezTo>
                    <a:cubicBezTo>
                      <a:pt x="143" y="76"/>
                      <a:pt x="140" y="64"/>
                      <a:pt x="132" y="61"/>
                    </a:cubicBezTo>
                    <a:cubicBezTo>
                      <a:pt x="130" y="27"/>
                      <a:pt x="104" y="0"/>
                      <a:pt x="72" y="0"/>
                    </a:cubicBezTo>
                    <a:cubicBezTo>
                      <a:pt x="39" y="0"/>
                      <a:pt x="13" y="27"/>
                      <a:pt x="11" y="61"/>
                    </a:cubicBezTo>
                    <a:cubicBezTo>
                      <a:pt x="3" y="64"/>
                      <a:pt x="0" y="76"/>
                      <a:pt x="3" y="87"/>
                    </a:cubicBezTo>
                    <a:cubicBezTo>
                      <a:pt x="5" y="98"/>
                      <a:pt x="12" y="105"/>
                      <a:pt x="1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7" name="Freeform 249"/>
              <p:cNvSpPr/>
              <p:nvPr/>
            </p:nvSpPr>
            <p:spPr bwMode="auto">
              <a:xfrm>
                <a:off x="4874385" y="2199669"/>
                <a:ext cx="193015" cy="129058"/>
              </a:xfrm>
              <a:custGeom>
                <a:avLst/>
                <a:gdLst>
                  <a:gd name="T0" fmla="*/ 285 w 286"/>
                  <a:gd name="T1" fmla="*/ 54 h 191"/>
                  <a:gd name="T2" fmla="*/ 234 w 286"/>
                  <a:gd name="T3" fmla="*/ 0 h 191"/>
                  <a:gd name="T4" fmla="*/ 186 w 286"/>
                  <a:gd name="T5" fmla="*/ 82 h 191"/>
                  <a:gd name="T6" fmla="*/ 180 w 286"/>
                  <a:gd name="T7" fmla="*/ 45 h 191"/>
                  <a:gd name="T8" fmla="*/ 186 w 286"/>
                  <a:gd name="T9" fmla="*/ 34 h 191"/>
                  <a:gd name="T10" fmla="*/ 172 w 286"/>
                  <a:gd name="T11" fmla="*/ 20 h 191"/>
                  <a:gd name="T12" fmla="*/ 158 w 286"/>
                  <a:gd name="T13" fmla="*/ 34 h 191"/>
                  <a:gd name="T14" fmla="*/ 165 w 286"/>
                  <a:gd name="T15" fmla="*/ 45 h 191"/>
                  <a:gd name="T16" fmla="*/ 159 w 286"/>
                  <a:gd name="T17" fmla="*/ 82 h 191"/>
                  <a:gd name="T18" fmla="*/ 111 w 286"/>
                  <a:gd name="T19" fmla="*/ 0 h 191"/>
                  <a:gd name="T20" fmla="*/ 60 w 286"/>
                  <a:gd name="T21" fmla="*/ 54 h 191"/>
                  <a:gd name="T22" fmla="*/ 59 w 286"/>
                  <a:gd name="T23" fmla="*/ 54 h 191"/>
                  <a:gd name="T24" fmla="*/ 59 w 286"/>
                  <a:gd name="T25" fmla="*/ 68 h 191"/>
                  <a:gd name="T26" fmla="*/ 2 w 286"/>
                  <a:gd name="T27" fmla="*/ 68 h 191"/>
                  <a:gd name="T28" fmla="*/ 2 w 286"/>
                  <a:gd name="T29" fmla="*/ 80 h 191"/>
                  <a:gd name="T30" fmla="*/ 0 w 286"/>
                  <a:gd name="T31" fmla="*/ 110 h 191"/>
                  <a:gd name="T32" fmla="*/ 59 w 286"/>
                  <a:gd name="T33" fmla="*/ 110 h 191"/>
                  <a:gd name="T34" fmla="*/ 59 w 286"/>
                  <a:gd name="T35" fmla="*/ 174 h 191"/>
                  <a:gd name="T36" fmla="*/ 59 w 286"/>
                  <a:gd name="T37" fmla="*/ 174 h 191"/>
                  <a:gd name="T38" fmla="*/ 173 w 286"/>
                  <a:gd name="T39" fmla="*/ 191 h 191"/>
                  <a:gd name="T40" fmla="*/ 286 w 286"/>
                  <a:gd name="T41" fmla="*/ 174 h 191"/>
                  <a:gd name="T42" fmla="*/ 286 w 286"/>
                  <a:gd name="T43" fmla="*/ 174 h 191"/>
                  <a:gd name="T44" fmla="*/ 286 w 286"/>
                  <a:gd name="T45" fmla="*/ 54 h 191"/>
                  <a:gd name="T46" fmla="*/ 285 w 286"/>
                  <a:gd name="T47" fmla="*/ 5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6" h="191">
                    <a:moveTo>
                      <a:pt x="285" y="54"/>
                    </a:moveTo>
                    <a:cubicBezTo>
                      <a:pt x="281" y="32"/>
                      <a:pt x="262" y="12"/>
                      <a:pt x="234" y="0"/>
                    </a:cubicBezTo>
                    <a:cubicBezTo>
                      <a:pt x="186" y="82"/>
                      <a:pt x="186" y="82"/>
                      <a:pt x="186" y="82"/>
                    </a:cubicBezTo>
                    <a:cubicBezTo>
                      <a:pt x="180" y="45"/>
                      <a:pt x="180" y="45"/>
                      <a:pt x="180" y="45"/>
                    </a:cubicBezTo>
                    <a:cubicBezTo>
                      <a:pt x="184" y="43"/>
                      <a:pt x="186" y="39"/>
                      <a:pt x="186" y="34"/>
                    </a:cubicBezTo>
                    <a:cubicBezTo>
                      <a:pt x="186" y="26"/>
                      <a:pt x="180" y="20"/>
                      <a:pt x="172" y="20"/>
                    </a:cubicBezTo>
                    <a:cubicBezTo>
                      <a:pt x="165" y="20"/>
                      <a:pt x="158" y="26"/>
                      <a:pt x="158" y="34"/>
                    </a:cubicBezTo>
                    <a:cubicBezTo>
                      <a:pt x="158" y="39"/>
                      <a:pt x="161" y="43"/>
                      <a:pt x="165" y="45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83" y="12"/>
                      <a:pt x="64" y="32"/>
                      <a:pt x="60" y="54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72"/>
                      <a:pt x="2" y="76"/>
                      <a:pt x="2" y="80"/>
                    </a:cubicBezTo>
                    <a:cubicBezTo>
                      <a:pt x="2" y="90"/>
                      <a:pt x="1" y="100"/>
                      <a:pt x="0" y="110"/>
                    </a:cubicBezTo>
                    <a:cubicBezTo>
                      <a:pt x="59" y="110"/>
                      <a:pt x="59" y="110"/>
                      <a:pt x="59" y="110"/>
                    </a:cubicBezTo>
                    <a:cubicBezTo>
                      <a:pt x="59" y="174"/>
                      <a:pt x="59" y="174"/>
                      <a:pt x="59" y="174"/>
                    </a:cubicBezTo>
                    <a:cubicBezTo>
                      <a:pt x="59" y="174"/>
                      <a:pt x="59" y="174"/>
                      <a:pt x="59" y="174"/>
                    </a:cubicBezTo>
                    <a:cubicBezTo>
                      <a:pt x="65" y="184"/>
                      <a:pt x="113" y="191"/>
                      <a:pt x="173" y="191"/>
                    </a:cubicBezTo>
                    <a:cubicBezTo>
                      <a:pt x="232" y="191"/>
                      <a:pt x="280" y="184"/>
                      <a:pt x="286" y="174"/>
                    </a:cubicBezTo>
                    <a:cubicBezTo>
                      <a:pt x="286" y="174"/>
                      <a:pt x="286" y="174"/>
                      <a:pt x="286" y="174"/>
                    </a:cubicBezTo>
                    <a:cubicBezTo>
                      <a:pt x="286" y="54"/>
                      <a:pt x="286" y="54"/>
                      <a:pt x="286" y="54"/>
                    </a:cubicBezTo>
                    <a:lnTo>
                      <a:pt x="28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8" name="Freeform 250"/>
              <p:cNvSpPr>
                <a:spLocks noEditPoints="1"/>
              </p:cNvSpPr>
              <p:nvPr/>
            </p:nvSpPr>
            <p:spPr bwMode="auto">
              <a:xfrm>
                <a:off x="4593142" y="2114582"/>
                <a:ext cx="275818" cy="278102"/>
              </a:xfrm>
              <a:custGeom>
                <a:avLst/>
                <a:gdLst>
                  <a:gd name="T0" fmla="*/ 205 w 409"/>
                  <a:gd name="T1" fmla="*/ 0 h 412"/>
                  <a:gd name="T2" fmla="*/ 0 w 409"/>
                  <a:gd name="T3" fmla="*/ 206 h 412"/>
                  <a:gd name="T4" fmla="*/ 205 w 409"/>
                  <a:gd name="T5" fmla="*/ 412 h 412"/>
                  <a:gd name="T6" fmla="*/ 409 w 409"/>
                  <a:gd name="T7" fmla="*/ 206 h 412"/>
                  <a:gd name="T8" fmla="*/ 205 w 409"/>
                  <a:gd name="T9" fmla="*/ 0 h 412"/>
                  <a:gd name="T10" fmla="*/ 205 w 409"/>
                  <a:gd name="T11" fmla="*/ 363 h 412"/>
                  <a:gd name="T12" fmla="*/ 49 w 409"/>
                  <a:gd name="T13" fmla="*/ 206 h 412"/>
                  <a:gd name="T14" fmla="*/ 205 w 409"/>
                  <a:gd name="T15" fmla="*/ 49 h 412"/>
                  <a:gd name="T16" fmla="*/ 360 w 409"/>
                  <a:gd name="T17" fmla="*/ 206 h 412"/>
                  <a:gd name="T18" fmla="*/ 205 w 409"/>
                  <a:gd name="T19" fmla="*/ 363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9" h="412">
                    <a:moveTo>
                      <a:pt x="205" y="0"/>
                    </a:moveTo>
                    <a:cubicBezTo>
                      <a:pt x="92" y="0"/>
                      <a:pt x="0" y="92"/>
                      <a:pt x="0" y="206"/>
                    </a:cubicBezTo>
                    <a:cubicBezTo>
                      <a:pt x="0" y="320"/>
                      <a:pt x="92" y="412"/>
                      <a:pt x="205" y="412"/>
                    </a:cubicBezTo>
                    <a:cubicBezTo>
                      <a:pt x="318" y="412"/>
                      <a:pt x="409" y="320"/>
                      <a:pt x="409" y="206"/>
                    </a:cubicBezTo>
                    <a:cubicBezTo>
                      <a:pt x="409" y="92"/>
                      <a:pt x="318" y="0"/>
                      <a:pt x="205" y="0"/>
                    </a:cubicBezTo>
                    <a:close/>
                    <a:moveTo>
                      <a:pt x="205" y="363"/>
                    </a:moveTo>
                    <a:cubicBezTo>
                      <a:pt x="119" y="363"/>
                      <a:pt x="49" y="293"/>
                      <a:pt x="49" y="206"/>
                    </a:cubicBezTo>
                    <a:cubicBezTo>
                      <a:pt x="49" y="120"/>
                      <a:pt x="119" y="49"/>
                      <a:pt x="205" y="49"/>
                    </a:cubicBezTo>
                    <a:cubicBezTo>
                      <a:pt x="291" y="49"/>
                      <a:pt x="360" y="120"/>
                      <a:pt x="360" y="206"/>
                    </a:cubicBezTo>
                    <a:cubicBezTo>
                      <a:pt x="360" y="293"/>
                      <a:pt x="291" y="363"/>
                      <a:pt x="205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9" name="Freeform 251"/>
              <p:cNvSpPr/>
              <p:nvPr/>
            </p:nvSpPr>
            <p:spPr bwMode="auto">
              <a:xfrm>
                <a:off x="4383281" y="2193673"/>
                <a:ext cx="205008" cy="128772"/>
              </a:xfrm>
              <a:custGeom>
                <a:avLst/>
                <a:gdLst>
                  <a:gd name="T0" fmla="*/ 302 w 304"/>
                  <a:gd name="T1" fmla="*/ 77 h 191"/>
                  <a:gd name="T2" fmla="*/ 227 w 304"/>
                  <a:gd name="T3" fmla="*/ 77 h 191"/>
                  <a:gd name="T4" fmla="*/ 227 w 304"/>
                  <a:gd name="T5" fmla="*/ 54 h 191"/>
                  <a:gd name="T6" fmla="*/ 226 w 304"/>
                  <a:gd name="T7" fmla="*/ 54 h 191"/>
                  <a:gd name="T8" fmla="*/ 175 w 304"/>
                  <a:gd name="T9" fmla="*/ 0 h 191"/>
                  <a:gd name="T10" fmla="*/ 127 w 304"/>
                  <a:gd name="T11" fmla="*/ 82 h 191"/>
                  <a:gd name="T12" fmla="*/ 121 w 304"/>
                  <a:gd name="T13" fmla="*/ 45 h 191"/>
                  <a:gd name="T14" fmla="*/ 127 w 304"/>
                  <a:gd name="T15" fmla="*/ 33 h 191"/>
                  <a:gd name="T16" fmla="*/ 113 w 304"/>
                  <a:gd name="T17" fmla="*/ 19 h 191"/>
                  <a:gd name="T18" fmla="*/ 99 w 304"/>
                  <a:gd name="T19" fmla="*/ 33 h 191"/>
                  <a:gd name="T20" fmla="*/ 106 w 304"/>
                  <a:gd name="T21" fmla="*/ 45 h 191"/>
                  <a:gd name="T22" fmla="*/ 100 w 304"/>
                  <a:gd name="T23" fmla="*/ 81 h 191"/>
                  <a:gd name="T24" fmla="*/ 52 w 304"/>
                  <a:gd name="T25" fmla="*/ 0 h 191"/>
                  <a:gd name="T26" fmla="*/ 1 w 304"/>
                  <a:gd name="T27" fmla="*/ 54 h 191"/>
                  <a:gd name="T28" fmla="*/ 0 w 304"/>
                  <a:gd name="T29" fmla="*/ 54 h 191"/>
                  <a:gd name="T30" fmla="*/ 0 w 304"/>
                  <a:gd name="T31" fmla="*/ 173 h 191"/>
                  <a:gd name="T32" fmla="*/ 0 w 304"/>
                  <a:gd name="T33" fmla="*/ 173 h 191"/>
                  <a:gd name="T34" fmla="*/ 114 w 304"/>
                  <a:gd name="T35" fmla="*/ 191 h 191"/>
                  <a:gd name="T36" fmla="*/ 227 w 304"/>
                  <a:gd name="T37" fmla="*/ 173 h 191"/>
                  <a:gd name="T38" fmla="*/ 227 w 304"/>
                  <a:gd name="T39" fmla="*/ 173 h 191"/>
                  <a:gd name="T40" fmla="*/ 227 w 304"/>
                  <a:gd name="T41" fmla="*/ 119 h 191"/>
                  <a:gd name="T42" fmla="*/ 304 w 304"/>
                  <a:gd name="T43" fmla="*/ 119 h 191"/>
                  <a:gd name="T44" fmla="*/ 302 w 304"/>
                  <a:gd name="T45" fmla="*/ 89 h 191"/>
                  <a:gd name="T46" fmla="*/ 302 w 304"/>
                  <a:gd name="T47" fmla="*/ 7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4" h="191">
                    <a:moveTo>
                      <a:pt x="302" y="77"/>
                    </a:moveTo>
                    <a:cubicBezTo>
                      <a:pt x="227" y="77"/>
                      <a:pt x="227" y="77"/>
                      <a:pt x="227" y="77"/>
                    </a:cubicBezTo>
                    <a:cubicBezTo>
                      <a:pt x="227" y="54"/>
                      <a:pt x="227" y="54"/>
                      <a:pt x="227" y="54"/>
                    </a:cubicBezTo>
                    <a:cubicBezTo>
                      <a:pt x="226" y="54"/>
                      <a:pt x="226" y="54"/>
                      <a:pt x="226" y="54"/>
                    </a:cubicBezTo>
                    <a:cubicBezTo>
                      <a:pt x="222" y="31"/>
                      <a:pt x="203" y="12"/>
                      <a:pt x="175" y="0"/>
                    </a:cubicBezTo>
                    <a:cubicBezTo>
                      <a:pt x="127" y="82"/>
                      <a:pt x="127" y="82"/>
                      <a:pt x="127" y="82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5" y="42"/>
                      <a:pt x="127" y="38"/>
                      <a:pt x="127" y="33"/>
                    </a:cubicBezTo>
                    <a:cubicBezTo>
                      <a:pt x="127" y="25"/>
                      <a:pt x="121" y="19"/>
                      <a:pt x="113" y="19"/>
                    </a:cubicBezTo>
                    <a:cubicBezTo>
                      <a:pt x="106" y="19"/>
                      <a:pt x="99" y="25"/>
                      <a:pt x="99" y="33"/>
                    </a:cubicBezTo>
                    <a:cubicBezTo>
                      <a:pt x="99" y="38"/>
                      <a:pt x="102" y="42"/>
                      <a:pt x="106" y="45"/>
                    </a:cubicBezTo>
                    <a:cubicBezTo>
                      <a:pt x="100" y="81"/>
                      <a:pt x="100" y="81"/>
                      <a:pt x="100" y="8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12"/>
                      <a:pt x="5" y="31"/>
                      <a:pt x="1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6" y="183"/>
                      <a:pt x="54" y="191"/>
                      <a:pt x="114" y="191"/>
                    </a:cubicBezTo>
                    <a:cubicBezTo>
                      <a:pt x="173" y="191"/>
                      <a:pt x="221" y="183"/>
                      <a:pt x="227" y="173"/>
                    </a:cubicBezTo>
                    <a:cubicBezTo>
                      <a:pt x="227" y="173"/>
                      <a:pt x="227" y="173"/>
                      <a:pt x="227" y="173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304" y="119"/>
                      <a:pt x="304" y="119"/>
                      <a:pt x="304" y="119"/>
                    </a:cubicBezTo>
                    <a:cubicBezTo>
                      <a:pt x="302" y="109"/>
                      <a:pt x="302" y="99"/>
                      <a:pt x="302" y="89"/>
                    </a:cubicBezTo>
                    <a:cubicBezTo>
                      <a:pt x="302" y="85"/>
                      <a:pt x="302" y="81"/>
                      <a:pt x="302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0" name="Freeform 252"/>
              <p:cNvSpPr/>
              <p:nvPr/>
            </p:nvSpPr>
            <p:spPr bwMode="auto">
              <a:xfrm>
                <a:off x="4681941" y="2398681"/>
                <a:ext cx="96508" cy="120778"/>
              </a:xfrm>
              <a:custGeom>
                <a:avLst/>
                <a:gdLst>
                  <a:gd name="T0" fmla="*/ 73 w 143"/>
                  <a:gd name="T1" fmla="*/ 1 h 179"/>
                  <a:gd name="T2" fmla="*/ 52 w 143"/>
                  <a:gd name="T3" fmla="*/ 0 h 179"/>
                  <a:gd name="T4" fmla="*/ 52 w 143"/>
                  <a:gd name="T5" fmla="*/ 24 h 179"/>
                  <a:gd name="T6" fmla="*/ 11 w 143"/>
                  <a:gd name="T7" fmla="*/ 82 h 179"/>
                  <a:gd name="T8" fmla="*/ 3 w 143"/>
                  <a:gd name="T9" fmla="*/ 108 h 179"/>
                  <a:gd name="T10" fmla="*/ 19 w 143"/>
                  <a:gd name="T11" fmla="*/ 126 h 179"/>
                  <a:gd name="T12" fmla="*/ 73 w 143"/>
                  <a:gd name="T13" fmla="*/ 179 h 179"/>
                  <a:gd name="T14" fmla="*/ 125 w 143"/>
                  <a:gd name="T15" fmla="*/ 126 h 179"/>
                  <a:gd name="T16" fmla="*/ 140 w 143"/>
                  <a:gd name="T17" fmla="*/ 108 h 179"/>
                  <a:gd name="T18" fmla="*/ 132 w 143"/>
                  <a:gd name="T19" fmla="*/ 82 h 179"/>
                  <a:gd name="T20" fmla="*/ 95 w 143"/>
                  <a:gd name="T21" fmla="*/ 26 h 179"/>
                  <a:gd name="T22" fmla="*/ 95 w 143"/>
                  <a:gd name="T23" fmla="*/ 0 h 179"/>
                  <a:gd name="T24" fmla="*/ 73 w 143"/>
                  <a:gd name="T25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3" h="179">
                    <a:moveTo>
                      <a:pt x="73" y="1"/>
                    </a:moveTo>
                    <a:cubicBezTo>
                      <a:pt x="66" y="1"/>
                      <a:pt x="59" y="1"/>
                      <a:pt x="52" y="0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30" y="33"/>
                      <a:pt x="13" y="55"/>
                      <a:pt x="11" y="82"/>
                    </a:cubicBezTo>
                    <a:cubicBezTo>
                      <a:pt x="3" y="85"/>
                      <a:pt x="0" y="97"/>
                      <a:pt x="3" y="108"/>
                    </a:cubicBezTo>
                    <a:cubicBezTo>
                      <a:pt x="5" y="119"/>
                      <a:pt x="12" y="126"/>
                      <a:pt x="19" y="126"/>
                    </a:cubicBezTo>
                    <a:cubicBezTo>
                      <a:pt x="30" y="153"/>
                      <a:pt x="51" y="179"/>
                      <a:pt x="73" y="179"/>
                    </a:cubicBezTo>
                    <a:cubicBezTo>
                      <a:pt x="96" y="179"/>
                      <a:pt x="115" y="153"/>
                      <a:pt x="125" y="126"/>
                    </a:cubicBezTo>
                    <a:cubicBezTo>
                      <a:pt x="131" y="125"/>
                      <a:pt x="138" y="118"/>
                      <a:pt x="140" y="108"/>
                    </a:cubicBezTo>
                    <a:cubicBezTo>
                      <a:pt x="143" y="97"/>
                      <a:pt x="140" y="85"/>
                      <a:pt x="132" y="82"/>
                    </a:cubicBezTo>
                    <a:cubicBezTo>
                      <a:pt x="130" y="57"/>
                      <a:pt x="116" y="35"/>
                      <a:pt x="95" y="26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88" y="1"/>
                      <a:pt x="80" y="1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1" name="Freeform 253"/>
              <p:cNvSpPr/>
              <p:nvPr/>
            </p:nvSpPr>
            <p:spPr bwMode="auto">
              <a:xfrm>
                <a:off x="4690792" y="2178255"/>
                <a:ext cx="83088" cy="151614"/>
              </a:xfrm>
              <a:custGeom>
                <a:avLst/>
                <a:gdLst>
                  <a:gd name="T0" fmla="*/ 78 w 123"/>
                  <a:gd name="T1" fmla="*/ 94 h 225"/>
                  <a:gd name="T2" fmla="*/ 44 w 123"/>
                  <a:gd name="T3" fmla="*/ 71 h 225"/>
                  <a:gd name="T4" fmla="*/ 68 w 123"/>
                  <a:gd name="T5" fmla="*/ 55 h 225"/>
                  <a:gd name="T6" fmla="*/ 108 w 123"/>
                  <a:gd name="T7" fmla="*/ 65 h 225"/>
                  <a:gd name="T8" fmla="*/ 116 w 123"/>
                  <a:gd name="T9" fmla="*/ 33 h 225"/>
                  <a:gd name="T10" fmla="*/ 76 w 123"/>
                  <a:gd name="T11" fmla="*/ 24 h 225"/>
                  <a:gd name="T12" fmla="*/ 76 w 123"/>
                  <a:gd name="T13" fmla="*/ 0 h 225"/>
                  <a:gd name="T14" fmla="*/ 49 w 123"/>
                  <a:gd name="T15" fmla="*/ 0 h 225"/>
                  <a:gd name="T16" fmla="*/ 49 w 123"/>
                  <a:gd name="T17" fmla="*/ 26 h 225"/>
                  <a:gd name="T18" fmla="*/ 2 w 123"/>
                  <a:gd name="T19" fmla="*/ 75 h 225"/>
                  <a:gd name="T20" fmla="*/ 52 w 123"/>
                  <a:gd name="T21" fmla="*/ 126 h 225"/>
                  <a:gd name="T22" fmla="*/ 81 w 123"/>
                  <a:gd name="T23" fmla="*/ 150 h 225"/>
                  <a:gd name="T24" fmla="*/ 54 w 123"/>
                  <a:gd name="T25" fmla="*/ 167 h 225"/>
                  <a:gd name="T26" fmla="*/ 9 w 123"/>
                  <a:gd name="T27" fmla="*/ 155 h 225"/>
                  <a:gd name="T28" fmla="*/ 0 w 123"/>
                  <a:gd name="T29" fmla="*/ 187 h 225"/>
                  <a:gd name="T30" fmla="*/ 47 w 123"/>
                  <a:gd name="T31" fmla="*/ 199 h 225"/>
                  <a:gd name="T32" fmla="*/ 47 w 123"/>
                  <a:gd name="T33" fmla="*/ 225 h 225"/>
                  <a:gd name="T34" fmla="*/ 74 w 123"/>
                  <a:gd name="T35" fmla="*/ 225 h 225"/>
                  <a:gd name="T36" fmla="*/ 74 w 123"/>
                  <a:gd name="T37" fmla="*/ 196 h 225"/>
                  <a:gd name="T38" fmla="*/ 123 w 123"/>
                  <a:gd name="T39" fmla="*/ 146 h 225"/>
                  <a:gd name="T40" fmla="*/ 78 w 123"/>
                  <a:gd name="T41" fmla="*/ 9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225">
                    <a:moveTo>
                      <a:pt x="78" y="94"/>
                    </a:moveTo>
                    <a:cubicBezTo>
                      <a:pt x="54" y="85"/>
                      <a:pt x="44" y="79"/>
                      <a:pt x="44" y="71"/>
                    </a:cubicBezTo>
                    <a:cubicBezTo>
                      <a:pt x="44" y="63"/>
                      <a:pt x="50" y="55"/>
                      <a:pt x="68" y="55"/>
                    </a:cubicBezTo>
                    <a:cubicBezTo>
                      <a:pt x="88" y="55"/>
                      <a:pt x="101" y="61"/>
                      <a:pt x="108" y="65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06" y="29"/>
                      <a:pt x="94" y="25"/>
                      <a:pt x="76" y="2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19" y="32"/>
                      <a:pt x="2" y="51"/>
                      <a:pt x="2" y="75"/>
                    </a:cubicBezTo>
                    <a:cubicBezTo>
                      <a:pt x="2" y="102"/>
                      <a:pt x="22" y="116"/>
                      <a:pt x="52" y="126"/>
                    </a:cubicBezTo>
                    <a:cubicBezTo>
                      <a:pt x="72" y="133"/>
                      <a:pt x="81" y="139"/>
                      <a:pt x="81" y="150"/>
                    </a:cubicBezTo>
                    <a:cubicBezTo>
                      <a:pt x="81" y="160"/>
                      <a:pt x="70" y="167"/>
                      <a:pt x="54" y="167"/>
                    </a:cubicBezTo>
                    <a:cubicBezTo>
                      <a:pt x="36" y="167"/>
                      <a:pt x="20" y="161"/>
                      <a:pt x="9" y="155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11" y="193"/>
                      <a:pt x="29" y="198"/>
                      <a:pt x="47" y="199"/>
                    </a:cubicBezTo>
                    <a:cubicBezTo>
                      <a:pt x="47" y="225"/>
                      <a:pt x="47" y="225"/>
                      <a:pt x="47" y="225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4" y="196"/>
                      <a:pt x="74" y="196"/>
                      <a:pt x="74" y="196"/>
                    </a:cubicBezTo>
                    <a:cubicBezTo>
                      <a:pt x="106" y="191"/>
                      <a:pt x="123" y="170"/>
                      <a:pt x="123" y="146"/>
                    </a:cubicBezTo>
                    <a:cubicBezTo>
                      <a:pt x="123" y="121"/>
                      <a:pt x="110" y="106"/>
                      <a:pt x="78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546326" y="2528615"/>
            <a:ext cx="682519" cy="682519"/>
            <a:chOff x="2546326" y="2357165"/>
            <a:chExt cx="682519" cy="682519"/>
          </a:xfrm>
        </p:grpSpPr>
        <p:grpSp>
          <p:nvGrpSpPr>
            <p:cNvPr id="57" name="组合 56"/>
            <p:cNvGrpSpPr/>
            <p:nvPr/>
          </p:nvGrpSpPr>
          <p:grpSpPr>
            <a:xfrm>
              <a:off x="2546326" y="2357165"/>
              <a:ext cx="682519" cy="682519"/>
              <a:chOff x="2646157" y="1103874"/>
              <a:chExt cx="910025" cy="910025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646157" y="1103874"/>
                <a:ext cx="910025" cy="910025"/>
                <a:chOff x="1236675" y="2423160"/>
                <a:chExt cx="1950720" cy="1950720"/>
              </a:xfrm>
            </p:grpSpPr>
            <p:sp>
              <p:nvSpPr>
                <p:cNvPr id="71" name="椭圆 70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76200" dir="2700000" algn="tl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1426863" y="2613348"/>
                  <a:ext cx="1570349" cy="157034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2792045" y="1249762"/>
                <a:ext cx="618249" cy="61824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dist="63500" dir="13500000">
                  <a:schemeClr val="accent2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2793476" y="2580606"/>
              <a:ext cx="184824" cy="276813"/>
              <a:chOff x="3212624" y="1881308"/>
              <a:chExt cx="436569" cy="653854"/>
            </a:xfrm>
            <a:solidFill>
              <a:schemeClr val="bg1"/>
            </a:solidFill>
          </p:grpSpPr>
          <p:sp>
            <p:nvSpPr>
              <p:cNvPr id="59" name="Freeform 256"/>
              <p:cNvSpPr>
                <a:spLocks noEditPoints="1"/>
              </p:cNvSpPr>
              <p:nvPr/>
            </p:nvSpPr>
            <p:spPr bwMode="auto">
              <a:xfrm>
                <a:off x="3339398" y="1881308"/>
                <a:ext cx="228706" cy="230705"/>
              </a:xfrm>
              <a:custGeom>
                <a:avLst/>
                <a:gdLst>
                  <a:gd name="T0" fmla="*/ 170 w 339"/>
                  <a:gd name="T1" fmla="*/ 342 h 342"/>
                  <a:gd name="T2" fmla="*/ 339 w 339"/>
                  <a:gd name="T3" fmla="*/ 171 h 342"/>
                  <a:gd name="T4" fmla="*/ 170 w 339"/>
                  <a:gd name="T5" fmla="*/ 0 h 342"/>
                  <a:gd name="T6" fmla="*/ 0 w 339"/>
                  <a:gd name="T7" fmla="*/ 171 h 342"/>
                  <a:gd name="T8" fmla="*/ 170 w 339"/>
                  <a:gd name="T9" fmla="*/ 342 h 342"/>
                  <a:gd name="T10" fmla="*/ 170 w 339"/>
                  <a:gd name="T11" fmla="*/ 41 h 342"/>
                  <a:gd name="T12" fmla="*/ 298 w 339"/>
                  <a:gd name="T13" fmla="*/ 171 h 342"/>
                  <a:gd name="T14" fmla="*/ 170 w 339"/>
                  <a:gd name="T15" fmla="*/ 301 h 342"/>
                  <a:gd name="T16" fmla="*/ 41 w 339"/>
                  <a:gd name="T17" fmla="*/ 171 h 342"/>
                  <a:gd name="T18" fmla="*/ 170 w 339"/>
                  <a:gd name="T19" fmla="*/ 4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9" h="342">
                    <a:moveTo>
                      <a:pt x="170" y="342"/>
                    </a:moveTo>
                    <a:cubicBezTo>
                      <a:pt x="263" y="342"/>
                      <a:pt x="339" y="265"/>
                      <a:pt x="339" y="171"/>
                    </a:cubicBezTo>
                    <a:cubicBezTo>
                      <a:pt x="339" y="77"/>
                      <a:pt x="263" y="0"/>
                      <a:pt x="170" y="0"/>
                    </a:cubicBezTo>
                    <a:cubicBezTo>
                      <a:pt x="76" y="0"/>
                      <a:pt x="0" y="77"/>
                      <a:pt x="0" y="171"/>
                    </a:cubicBezTo>
                    <a:cubicBezTo>
                      <a:pt x="0" y="265"/>
                      <a:pt x="76" y="342"/>
                      <a:pt x="170" y="342"/>
                    </a:cubicBezTo>
                    <a:close/>
                    <a:moveTo>
                      <a:pt x="170" y="41"/>
                    </a:moveTo>
                    <a:cubicBezTo>
                      <a:pt x="241" y="41"/>
                      <a:pt x="298" y="99"/>
                      <a:pt x="298" y="171"/>
                    </a:cubicBezTo>
                    <a:cubicBezTo>
                      <a:pt x="298" y="243"/>
                      <a:pt x="241" y="301"/>
                      <a:pt x="170" y="301"/>
                    </a:cubicBezTo>
                    <a:cubicBezTo>
                      <a:pt x="99" y="301"/>
                      <a:pt x="41" y="243"/>
                      <a:pt x="41" y="171"/>
                    </a:cubicBezTo>
                    <a:cubicBezTo>
                      <a:pt x="41" y="99"/>
                      <a:pt x="99" y="41"/>
                      <a:pt x="17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0" name="Freeform 257"/>
              <p:cNvSpPr/>
              <p:nvPr/>
            </p:nvSpPr>
            <p:spPr bwMode="auto">
              <a:xfrm>
                <a:off x="3417632" y="1933845"/>
                <a:ext cx="68812" cy="125631"/>
              </a:xfrm>
              <a:custGeom>
                <a:avLst/>
                <a:gdLst>
                  <a:gd name="T0" fmla="*/ 45 w 102"/>
                  <a:gd name="T1" fmla="*/ 138 h 186"/>
                  <a:gd name="T2" fmla="*/ 7 w 102"/>
                  <a:gd name="T3" fmla="*/ 128 h 186"/>
                  <a:gd name="T4" fmla="*/ 0 w 102"/>
                  <a:gd name="T5" fmla="*/ 155 h 186"/>
                  <a:gd name="T6" fmla="*/ 39 w 102"/>
                  <a:gd name="T7" fmla="*/ 165 h 186"/>
                  <a:gd name="T8" fmla="*/ 39 w 102"/>
                  <a:gd name="T9" fmla="*/ 186 h 186"/>
                  <a:gd name="T10" fmla="*/ 62 w 102"/>
                  <a:gd name="T11" fmla="*/ 186 h 186"/>
                  <a:gd name="T12" fmla="*/ 62 w 102"/>
                  <a:gd name="T13" fmla="*/ 163 h 186"/>
                  <a:gd name="T14" fmla="*/ 102 w 102"/>
                  <a:gd name="T15" fmla="*/ 121 h 186"/>
                  <a:gd name="T16" fmla="*/ 64 w 102"/>
                  <a:gd name="T17" fmla="*/ 78 h 186"/>
                  <a:gd name="T18" fmla="*/ 37 w 102"/>
                  <a:gd name="T19" fmla="*/ 59 h 186"/>
                  <a:gd name="T20" fmla="*/ 56 w 102"/>
                  <a:gd name="T21" fmla="*/ 46 h 186"/>
                  <a:gd name="T22" fmla="*/ 89 w 102"/>
                  <a:gd name="T23" fmla="*/ 54 h 186"/>
                  <a:gd name="T24" fmla="*/ 96 w 102"/>
                  <a:gd name="T25" fmla="*/ 28 h 186"/>
                  <a:gd name="T26" fmla="*/ 63 w 102"/>
                  <a:gd name="T27" fmla="*/ 20 h 186"/>
                  <a:gd name="T28" fmla="*/ 63 w 102"/>
                  <a:gd name="T29" fmla="*/ 0 h 186"/>
                  <a:gd name="T30" fmla="*/ 40 w 102"/>
                  <a:gd name="T31" fmla="*/ 0 h 186"/>
                  <a:gd name="T32" fmla="*/ 40 w 102"/>
                  <a:gd name="T33" fmla="*/ 22 h 186"/>
                  <a:gd name="T34" fmla="*/ 2 w 102"/>
                  <a:gd name="T35" fmla="*/ 62 h 186"/>
                  <a:gd name="T36" fmla="*/ 43 w 102"/>
                  <a:gd name="T37" fmla="*/ 104 h 186"/>
                  <a:gd name="T38" fmla="*/ 67 w 102"/>
                  <a:gd name="T39" fmla="*/ 124 h 186"/>
                  <a:gd name="T40" fmla="*/ 45 w 102"/>
                  <a:gd name="T41" fmla="*/ 13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" h="186">
                    <a:moveTo>
                      <a:pt x="45" y="138"/>
                    </a:moveTo>
                    <a:cubicBezTo>
                      <a:pt x="30" y="138"/>
                      <a:pt x="17" y="133"/>
                      <a:pt x="7" y="128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9" y="160"/>
                      <a:pt x="24" y="164"/>
                      <a:pt x="39" y="165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62" y="186"/>
                      <a:pt x="62" y="186"/>
                      <a:pt x="62" y="186"/>
                    </a:cubicBezTo>
                    <a:cubicBezTo>
                      <a:pt x="62" y="163"/>
                      <a:pt x="62" y="163"/>
                      <a:pt x="62" y="163"/>
                    </a:cubicBezTo>
                    <a:cubicBezTo>
                      <a:pt x="88" y="158"/>
                      <a:pt x="102" y="141"/>
                      <a:pt x="102" y="121"/>
                    </a:cubicBezTo>
                    <a:cubicBezTo>
                      <a:pt x="102" y="100"/>
                      <a:pt x="91" y="88"/>
                      <a:pt x="64" y="78"/>
                    </a:cubicBezTo>
                    <a:cubicBezTo>
                      <a:pt x="45" y="71"/>
                      <a:pt x="37" y="66"/>
                      <a:pt x="37" y="59"/>
                    </a:cubicBezTo>
                    <a:cubicBezTo>
                      <a:pt x="37" y="52"/>
                      <a:pt x="41" y="46"/>
                      <a:pt x="56" y="46"/>
                    </a:cubicBezTo>
                    <a:cubicBezTo>
                      <a:pt x="73" y="46"/>
                      <a:pt x="83" y="51"/>
                      <a:pt x="89" y="54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8" y="24"/>
                      <a:pt x="78" y="21"/>
                      <a:pt x="63" y="2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16" y="26"/>
                      <a:pt x="2" y="42"/>
                      <a:pt x="2" y="62"/>
                    </a:cubicBezTo>
                    <a:cubicBezTo>
                      <a:pt x="2" y="85"/>
                      <a:pt x="18" y="96"/>
                      <a:pt x="43" y="104"/>
                    </a:cubicBezTo>
                    <a:cubicBezTo>
                      <a:pt x="60" y="110"/>
                      <a:pt x="67" y="115"/>
                      <a:pt x="67" y="124"/>
                    </a:cubicBezTo>
                    <a:cubicBezTo>
                      <a:pt x="67" y="133"/>
                      <a:pt x="58" y="138"/>
                      <a:pt x="45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1" name="Freeform 258"/>
              <p:cNvSpPr>
                <a:spLocks noEditPoints="1"/>
              </p:cNvSpPr>
              <p:nvPr/>
            </p:nvSpPr>
            <p:spPr bwMode="auto">
              <a:xfrm>
                <a:off x="3242890" y="2068898"/>
                <a:ext cx="139051" cy="140193"/>
              </a:xfrm>
              <a:custGeom>
                <a:avLst/>
                <a:gdLst>
                  <a:gd name="T0" fmla="*/ 103 w 206"/>
                  <a:gd name="T1" fmla="*/ 208 h 208"/>
                  <a:gd name="T2" fmla="*/ 206 w 206"/>
                  <a:gd name="T3" fmla="*/ 104 h 208"/>
                  <a:gd name="T4" fmla="*/ 103 w 206"/>
                  <a:gd name="T5" fmla="*/ 0 h 208"/>
                  <a:gd name="T6" fmla="*/ 0 w 206"/>
                  <a:gd name="T7" fmla="*/ 104 h 208"/>
                  <a:gd name="T8" fmla="*/ 103 w 206"/>
                  <a:gd name="T9" fmla="*/ 208 h 208"/>
                  <a:gd name="T10" fmla="*/ 103 w 206"/>
                  <a:gd name="T11" fmla="*/ 25 h 208"/>
                  <a:gd name="T12" fmla="*/ 181 w 206"/>
                  <a:gd name="T13" fmla="*/ 104 h 208"/>
                  <a:gd name="T14" fmla="*/ 103 w 206"/>
                  <a:gd name="T15" fmla="*/ 183 h 208"/>
                  <a:gd name="T16" fmla="*/ 24 w 206"/>
                  <a:gd name="T17" fmla="*/ 104 h 208"/>
                  <a:gd name="T18" fmla="*/ 103 w 206"/>
                  <a:gd name="T19" fmla="*/ 25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8">
                    <a:moveTo>
                      <a:pt x="103" y="208"/>
                    </a:moveTo>
                    <a:cubicBezTo>
                      <a:pt x="160" y="208"/>
                      <a:pt x="206" y="161"/>
                      <a:pt x="206" y="104"/>
                    </a:cubicBezTo>
                    <a:cubicBezTo>
                      <a:pt x="206" y="46"/>
                      <a:pt x="160" y="0"/>
                      <a:pt x="103" y="0"/>
                    </a:cubicBezTo>
                    <a:cubicBezTo>
                      <a:pt x="46" y="0"/>
                      <a:pt x="0" y="46"/>
                      <a:pt x="0" y="104"/>
                    </a:cubicBezTo>
                    <a:cubicBezTo>
                      <a:pt x="0" y="161"/>
                      <a:pt x="46" y="208"/>
                      <a:pt x="103" y="208"/>
                    </a:cubicBezTo>
                    <a:close/>
                    <a:moveTo>
                      <a:pt x="103" y="25"/>
                    </a:moveTo>
                    <a:cubicBezTo>
                      <a:pt x="146" y="25"/>
                      <a:pt x="181" y="60"/>
                      <a:pt x="181" y="104"/>
                    </a:cubicBezTo>
                    <a:cubicBezTo>
                      <a:pt x="181" y="147"/>
                      <a:pt x="146" y="183"/>
                      <a:pt x="103" y="183"/>
                    </a:cubicBezTo>
                    <a:cubicBezTo>
                      <a:pt x="60" y="183"/>
                      <a:pt x="24" y="147"/>
                      <a:pt x="24" y="104"/>
                    </a:cubicBezTo>
                    <a:cubicBezTo>
                      <a:pt x="24" y="60"/>
                      <a:pt x="60" y="25"/>
                      <a:pt x="10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2" name="Freeform 259"/>
              <p:cNvSpPr/>
              <p:nvPr/>
            </p:nvSpPr>
            <p:spPr bwMode="auto">
              <a:xfrm>
                <a:off x="3290288" y="2100592"/>
                <a:ext cx="41687" cy="76807"/>
              </a:xfrm>
              <a:custGeom>
                <a:avLst/>
                <a:gdLst>
                  <a:gd name="T0" fmla="*/ 28 w 62"/>
                  <a:gd name="T1" fmla="*/ 84 h 114"/>
                  <a:gd name="T2" fmla="*/ 4 w 62"/>
                  <a:gd name="T3" fmla="*/ 78 h 114"/>
                  <a:gd name="T4" fmla="*/ 0 w 62"/>
                  <a:gd name="T5" fmla="*/ 94 h 114"/>
                  <a:gd name="T6" fmla="*/ 24 w 62"/>
                  <a:gd name="T7" fmla="*/ 100 h 114"/>
                  <a:gd name="T8" fmla="*/ 24 w 62"/>
                  <a:gd name="T9" fmla="*/ 114 h 114"/>
                  <a:gd name="T10" fmla="*/ 38 w 62"/>
                  <a:gd name="T11" fmla="*/ 114 h 114"/>
                  <a:gd name="T12" fmla="*/ 38 w 62"/>
                  <a:gd name="T13" fmla="*/ 99 h 114"/>
                  <a:gd name="T14" fmla="*/ 62 w 62"/>
                  <a:gd name="T15" fmla="*/ 74 h 114"/>
                  <a:gd name="T16" fmla="*/ 39 w 62"/>
                  <a:gd name="T17" fmla="*/ 48 h 114"/>
                  <a:gd name="T18" fmla="*/ 22 w 62"/>
                  <a:gd name="T19" fmla="*/ 36 h 114"/>
                  <a:gd name="T20" fmla="*/ 34 w 62"/>
                  <a:gd name="T21" fmla="*/ 28 h 114"/>
                  <a:gd name="T22" fmla="*/ 54 w 62"/>
                  <a:gd name="T23" fmla="*/ 33 h 114"/>
                  <a:gd name="T24" fmla="*/ 59 w 62"/>
                  <a:gd name="T25" fmla="*/ 17 h 114"/>
                  <a:gd name="T26" fmla="*/ 38 w 62"/>
                  <a:gd name="T27" fmla="*/ 12 h 114"/>
                  <a:gd name="T28" fmla="*/ 38 w 62"/>
                  <a:gd name="T29" fmla="*/ 0 h 114"/>
                  <a:gd name="T30" fmla="*/ 25 w 62"/>
                  <a:gd name="T31" fmla="*/ 0 h 114"/>
                  <a:gd name="T32" fmla="*/ 25 w 62"/>
                  <a:gd name="T33" fmla="*/ 13 h 114"/>
                  <a:gd name="T34" fmla="*/ 1 w 62"/>
                  <a:gd name="T35" fmla="*/ 38 h 114"/>
                  <a:gd name="T36" fmla="*/ 26 w 62"/>
                  <a:gd name="T37" fmla="*/ 64 h 114"/>
                  <a:gd name="T38" fmla="*/ 41 w 62"/>
                  <a:gd name="T39" fmla="*/ 76 h 114"/>
                  <a:gd name="T40" fmla="*/ 28 w 62"/>
                  <a:gd name="T41" fmla="*/ 8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114">
                    <a:moveTo>
                      <a:pt x="28" y="84"/>
                    </a:moveTo>
                    <a:cubicBezTo>
                      <a:pt x="19" y="84"/>
                      <a:pt x="10" y="81"/>
                      <a:pt x="4" y="78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6" y="97"/>
                      <a:pt x="15" y="100"/>
                      <a:pt x="24" y="100"/>
                    </a:cubicBezTo>
                    <a:cubicBezTo>
                      <a:pt x="24" y="114"/>
                      <a:pt x="24" y="114"/>
                      <a:pt x="24" y="114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54" y="97"/>
                      <a:pt x="62" y="86"/>
                      <a:pt x="62" y="74"/>
                    </a:cubicBezTo>
                    <a:cubicBezTo>
                      <a:pt x="62" y="61"/>
                      <a:pt x="56" y="53"/>
                      <a:pt x="39" y="48"/>
                    </a:cubicBezTo>
                    <a:cubicBezTo>
                      <a:pt x="27" y="43"/>
                      <a:pt x="22" y="40"/>
                      <a:pt x="22" y="36"/>
                    </a:cubicBezTo>
                    <a:cubicBezTo>
                      <a:pt x="22" y="32"/>
                      <a:pt x="25" y="28"/>
                      <a:pt x="34" y="28"/>
                    </a:cubicBezTo>
                    <a:cubicBezTo>
                      <a:pt x="44" y="28"/>
                      <a:pt x="51" y="31"/>
                      <a:pt x="54" y="33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4" y="15"/>
                      <a:pt x="47" y="13"/>
                      <a:pt x="38" y="1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0" y="16"/>
                      <a:pt x="1" y="26"/>
                      <a:pt x="1" y="38"/>
                    </a:cubicBezTo>
                    <a:cubicBezTo>
                      <a:pt x="1" y="52"/>
                      <a:pt x="11" y="58"/>
                      <a:pt x="26" y="64"/>
                    </a:cubicBezTo>
                    <a:cubicBezTo>
                      <a:pt x="37" y="67"/>
                      <a:pt x="41" y="70"/>
                      <a:pt x="41" y="76"/>
                    </a:cubicBezTo>
                    <a:cubicBezTo>
                      <a:pt x="41" y="81"/>
                      <a:pt x="36" y="84"/>
                      <a:pt x="28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Freeform 260"/>
              <p:cNvSpPr/>
              <p:nvPr/>
            </p:nvSpPr>
            <p:spPr bwMode="auto">
              <a:xfrm>
                <a:off x="3430481" y="2157982"/>
                <a:ext cx="41972" cy="76235"/>
              </a:xfrm>
              <a:custGeom>
                <a:avLst/>
                <a:gdLst>
                  <a:gd name="T0" fmla="*/ 37 w 62"/>
                  <a:gd name="T1" fmla="*/ 113 h 113"/>
                  <a:gd name="T2" fmla="*/ 37 w 62"/>
                  <a:gd name="T3" fmla="*/ 99 h 113"/>
                  <a:gd name="T4" fmla="*/ 62 w 62"/>
                  <a:gd name="T5" fmla="*/ 73 h 113"/>
                  <a:gd name="T6" fmla="*/ 39 w 62"/>
                  <a:gd name="T7" fmla="*/ 47 h 113"/>
                  <a:gd name="T8" fmla="*/ 22 w 62"/>
                  <a:gd name="T9" fmla="*/ 35 h 113"/>
                  <a:gd name="T10" fmla="*/ 34 w 62"/>
                  <a:gd name="T11" fmla="*/ 27 h 113"/>
                  <a:gd name="T12" fmla="*/ 54 w 62"/>
                  <a:gd name="T13" fmla="*/ 32 h 113"/>
                  <a:gd name="T14" fmla="*/ 58 w 62"/>
                  <a:gd name="T15" fmla="*/ 16 h 113"/>
                  <a:gd name="T16" fmla="*/ 38 w 62"/>
                  <a:gd name="T17" fmla="*/ 12 h 113"/>
                  <a:gd name="T18" fmla="*/ 38 w 62"/>
                  <a:gd name="T19" fmla="*/ 0 h 113"/>
                  <a:gd name="T20" fmla="*/ 24 w 62"/>
                  <a:gd name="T21" fmla="*/ 0 h 113"/>
                  <a:gd name="T22" fmla="*/ 24 w 62"/>
                  <a:gd name="T23" fmla="*/ 13 h 113"/>
                  <a:gd name="T24" fmla="*/ 1 w 62"/>
                  <a:gd name="T25" fmla="*/ 37 h 113"/>
                  <a:gd name="T26" fmla="*/ 26 w 62"/>
                  <a:gd name="T27" fmla="*/ 63 h 113"/>
                  <a:gd name="T28" fmla="*/ 40 w 62"/>
                  <a:gd name="T29" fmla="*/ 75 h 113"/>
                  <a:gd name="T30" fmla="*/ 27 w 62"/>
                  <a:gd name="T31" fmla="*/ 84 h 113"/>
                  <a:gd name="T32" fmla="*/ 4 w 62"/>
                  <a:gd name="T33" fmla="*/ 77 h 113"/>
                  <a:gd name="T34" fmla="*/ 0 w 62"/>
                  <a:gd name="T35" fmla="*/ 94 h 113"/>
                  <a:gd name="T36" fmla="*/ 23 w 62"/>
                  <a:gd name="T37" fmla="*/ 100 h 113"/>
                  <a:gd name="T38" fmla="*/ 23 w 62"/>
                  <a:gd name="T39" fmla="*/ 113 h 113"/>
                  <a:gd name="T40" fmla="*/ 37 w 62"/>
                  <a:gd name="T41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113">
                    <a:moveTo>
                      <a:pt x="37" y="113"/>
                    </a:moveTo>
                    <a:cubicBezTo>
                      <a:pt x="37" y="99"/>
                      <a:pt x="37" y="99"/>
                      <a:pt x="37" y="99"/>
                    </a:cubicBezTo>
                    <a:cubicBezTo>
                      <a:pt x="53" y="96"/>
                      <a:pt x="62" y="85"/>
                      <a:pt x="62" y="73"/>
                    </a:cubicBezTo>
                    <a:cubicBezTo>
                      <a:pt x="62" y="60"/>
                      <a:pt x="55" y="53"/>
                      <a:pt x="39" y="47"/>
                    </a:cubicBezTo>
                    <a:cubicBezTo>
                      <a:pt x="27" y="43"/>
                      <a:pt x="22" y="40"/>
                      <a:pt x="22" y="35"/>
                    </a:cubicBezTo>
                    <a:cubicBezTo>
                      <a:pt x="22" y="31"/>
                      <a:pt x="25" y="27"/>
                      <a:pt x="34" y="27"/>
                    </a:cubicBezTo>
                    <a:cubicBezTo>
                      <a:pt x="44" y="27"/>
                      <a:pt x="50" y="30"/>
                      <a:pt x="54" y="32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3" y="14"/>
                      <a:pt x="47" y="12"/>
                      <a:pt x="38" y="1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9" y="16"/>
                      <a:pt x="1" y="25"/>
                      <a:pt x="1" y="37"/>
                    </a:cubicBezTo>
                    <a:cubicBezTo>
                      <a:pt x="1" y="51"/>
                      <a:pt x="11" y="58"/>
                      <a:pt x="26" y="63"/>
                    </a:cubicBezTo>
                    <a:cubicBezTo>
                      <a:pt x="36" y="66"/>
                      <a:pt x="40" y="70"/>
                      <a:pt x="40" y="75"/>
                    </a:cubicBezTo>
                    <a:cubicBezTo>
                      <a:pt x="40" y="80"/>
                      <a:pt x="35" y="84"/>
                      <a:pt x="27" y="84"/>
                    </a:cubicBezTo>
                    <a:cubicBezTo>
                      <a:pt x="18" y="84"/>
                      <a:pt x="10" y="81"/>
                      <a:pt x="4" y="77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5" y="97"/>
                      <a:pt x="14" y="99"/>
                      <a:pt x="23" y="100"/>
                    </a:cubicBezTo>
                    <a:cubicBezTo>
                      <a:pt x="23" y="113"/>
                      <a:pt x="23" y="113"/>
                      <a:pt x="23" y="113"/>
                    </a:cubicBezTo>
                    <a:lnTo>
                      <a:pt x="37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4" name="Freeform 261"/>
              <p:cNvSpPr>
                <a:spLocks noEditPoints="1"/>
              </p:cNvSpPr>
              <p:nvPr/>
            </p:nvSpPr>
            <p:spPr bwMode="auto">
              <a:xfrm>
                <a:off x="3520136" y="2077464"/>
                <a:ext cx="95937" cy="96508"/>
              </a:xfrm>
              <a:custGeom>
                <a:avLst/>
                <a:gdLst>
                  <a:gd name="T0" fmla="*/ 0 w 142"/>
                  <a:gd name="T1" fmla="*/ 71 h 143"/>
                  <a:gd name="T2" fmla="*/ 71 w 142"/>
                  <a:gd name="T3" fmla="*/ 143 h 143"/>
                  <a:gd name="T4" fmla="*/ 142 w 142"/>
                  <a:gd name="T5" fmla="*/ 71 h 143"/>
                  <a:gd name="T6" fmla="*/ 71 w 142"/>
                  <a:gd name="T7" fmla="*/ 0 h 143"/>
                  <a:gd name="T8" fmla="*/ 0 w 142"/>
                  <a:gd name="T9" fmla="*/ 71 h 143"/>
                  <a:gd name="T10" fmla="*/ 125 w 142"/>
                  <a:gd name="T11" fmla="*/ 71 h 143"/>
                  <a:gd name="T12" fmla="*/ 71 w 142"/>
                  <a:gd name="T13" fmla="*/ 126 h 143"/>
                  <a:gd name="T14" fmla="*/ 17 w 142"/>
                  <a:gd name="T15" fmla="*/ 71 h 143"/>
                  <a:gd name="T16" fmla="*/ 71 w 142"/>
                  <a:gd name="T17" fmla="*/ 17 h 143"/>
                  <a:gd name="T18" fmla="*/ 125 w 142"/>
                  <a:gd name="T19" fmla="*/ 7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43">
                    <a:moveTo>
                      <a:pt x="0" y="71"/>
                    </a:moveTo>
                    <a:cubicBezTo>
                      <a:pt x="0" y="111"/>
                      <a:pt x="32" y="143"/>
                      <a:pt x="71" y="143"/>
                    </a:cubicBezTo>
                    <a:cubicBezTo>
                      <a:pt x="110" y="143"/>
                      <a:pt x="142" y="111"/>
                      <a:pt x="142" y="71"/>
                    </a:cubicBezTo>
                    <a:cubicBezTo>
                      <a:pt x="142" y="32"/>
                      <a:pt x="110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lose/>
                    <a:moveTo>
                      <a:pt x="125" y="71"/>
                    </a:moveTo>
                    <a:cubicBezTo>
                      <a:pt x="125" y="101"/>
                      <a:pt x="101" y="126"/>
                      <a:pt x="71" y="126"/>
                    </a:cubicBezTo>
                    <a:cubicBezTo>
                      <a:pt x="41" y="126"/>
                      <a:pt x="17" y="101"/>
                      <a:pt x="17" y="71"/>
                    </a:cubicBezTo>
                    <a:cubicBezTo>
                      <a:pt x="17" y="41"/>
                      <a:pt x="41" y="17"/>
                      <a:pt x="71" y="17"/>
                    </a:cubicBezTo>
                    <a:cubicBezTo>
                      <a:pt x="101" y="17"/>
                      <a:pt x="125" y="41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5" name="Freeform 262"/>
              <p:cNvSpPr/>
              <p:nvPr/>
            </p:nvSpPr>
            <p:spPr bwMode="auto">
              <a:xfrm>
                <a:off x="3553257" y="2099164"/>
                <a:ext cx="28267" cy="52537"/>
              </a:xfrm>
              <a:custGeom>
                <a:avLst/>
                <a:gdLst>
                  <a:gd name="T0" fmla="*/ 16 w 42"/>
                  <a:gd name="T1" fmla="*/ 0 h 78"/>
                  <a:gd name="T2" fmla="*/ 16 w 42"/>
                  <a:gd name="T3" fmla="*/ 9 h 78"/>
                  <a:gd name="T4" fmla="*/ 0 w 42"/>
                  <a:gd name="T5" fmla="*/ 26 h 78"/>
                  <a:gd name="T6" fmla="*/ 17 w 42"/>
                  <a:gd name="T7" fmla="*/ 44 h 78"/>
                  <a:gd name="T8" fmla="*/ 28 w 42"/>
                  <a:gd name="T9" fmla="*/ 52 h 78"/>
                  <a:gd name="T10" fmla="*/ 18 w 42"/>
                  <a:gd name="T11" fmla="*/ 58 h 78"/>
                  <a:gd name="T12" fmla="*/ 3 w 42"/>
                  <a:gd name="T13" fmla="*/ 54 h 78"/>
                  <a:gd name="T14" fmla="*/ 0 w 42"/>
                  <a:gd name="T15" fmla="*/ 65 h 78"/>
                  <a:gd name="T16" fmla="*/ 16 w 42"/>
                  <a:gd name="T17" fmla="*/ 69 h 78"/>
                  <a:gd name="T18" fmla="*/ 16 w 42"/>
                  <a:gd name="T19" fmla="*/ 78 h 78"/>
                  <a:gd name="T20" fmla="*/ 25 w 42"/>
                  <a:gd name="T21" fmla="*/ 78 h 78"/>
                  <a:gd name="T22" fmla="*/ 25 w 42"/>
                  <a:gd name="T23" fmla="*/ 69 h 78"/>
                  <a:gd name="T24" fmla="*/ 42 w 42"/>
                  <a:gd name="T25" fmla="*/ 51 h 78"/>
                  <a:gd name="T26" fmla="*/ 26 w 42"/>
                  <a:gd name="T27" fmla="*/ 33 h 78"/>
                  <a:gd name="T28" fmla="*/ 15 w 42"/>
                  <a:gd name="T29" fmla="*/ 25 h 78"/>
                  <a:gd name="T30" fmla="*/ 23 w 42"/>
                  <a:gd name="T31" fmla="*/ 19 h 78"/>
                  <a:gd name="T32" fmla="*/ 37 w 42"/>
                  <a:gd name="T33" fmla="*/ 23 h 78"/>
                  <a:gd name="T34" fmla="*/ 40 w 42"/>
                  <a:gd name="T35" fmla="*/ 12 h 78"/>
                  <a:gd name="T36" fmla="*/ 26 w 42"/>
                  <a:gd name="T37" fmla="*/ 9 h 78"/>
                  <a:gd name="T38" fmla="*/ 26 w 42"/>
                  <a:gd name="T39" fmla="*/ 0 h 78"/>
                  <a:gd name="T40" fmla="*/ 16 w 42"/>
                  <a:gd name="T4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78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6" y="11"/>
                      <a:pt x="0" y="18"/>
                      <a:pt x="0" y="26"/>
                    </a:cubicBezTo>
                    <a:cubicBezTo>
                      <a:pt x="0" y="36"/>
                      <a:pt x="7" y="40"/>
                      <a:pt x="17" y="44"/>
                    </a:cubicBezTo>
                    <a:cubicBezTo>
                      <a:pt x="25" y="46"/>
                      <a:pt x="28" y="49"/>
                      <a:pt x="28" y="52"/>
                    </a:cubicBezTo>
                    <a:cubicBezTo>
                      <a:pt x="28" y="56"/>
                      <a:pt x="24" y="58"/>
                      <a:pt x="18" y="58"/>
                    </a:cubicBezTo>
                    <a:cubicBezTo>
                      <a:pt x="12" y="58"/>
                      <a:pt x="7" y="56"/>
                      <a:pt x="3" y="5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3" y="67"/>
                      <a:pt x="10" y="69"/>
                      <a:pt x="16" y="6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6" y="67"/>
                      <a:pt x="42" y="59"/>
                      <a:pt x="42" y="51"/>
                    </a:cubicBezTo>
                    <a:cubicBezTo>
                      <a:pt x="42" y="42"/>
                      <a:pt x="38" y="37"/>
                      <a:pt x="26" y="33"/>
                    </a:cubicBezTo>
                    <a:cubicBezTo>
                      <a:pt x="18" y="30"/>
                      <a:pt x="15" y="28"/>
                      <a:pt x="15" y="25"/>
                    </a:cubicBezTo>
                    <a:cubicBezTo>
                      <a:pt x="15" y="22"/>
                      <a:pt x="17" y="19"/>
                      <a:pt x="23" y="19"/>
                    </a:cubicBezTo>
                    <a:cubicBezTo>
                      <a:pt x="30" y="19"/>
                      <a:pt x="34" y="22"/>
                      <a:pt x="37" y="2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6" y="10"/>
                      <a:pt x="32" y="9"/>
                      <a:pt x="26" y="9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6" name="Freeform 263"/>
              <p:cNvSpPr/>
              <p:nvPr/>
            </p:nvSpPr>
            <p:spPr bwMode="auto">
              <a:xfrm>
                <a:off x="3382512" y="2125432"/>
                <a:ext cx="139051" cy="107929"/>
              </a:xfrm>
              <a:custGeom>
                <a:avLst/>
                <a:gdLst>
                  <a:gd name="T0" fmla="*/ 190 w 206"/>
                  <a:gd name="T1" fmla="*/ 160 h 160"/>
                  <a:gd name="T2" fmla="*/ 206 w 206"/>
                  <a:gd name="T3" fmla="*/ 104 h 160"/>
                  <a:gd name="T4" fmla="*/ 103 w 206"/>
                  <a:gd name="T5" fmla="*/ 0 h 160"/>
                  <a:gd name="T6" fmla="*/ 0 w 206"/>
                  <a:gd name="T7" fmla="*/ 104 h 160"/>
                  <a:gd name="T8" fmla="*/ 17 w 206"/>
                  <a:gd name="T9" fmla="*/ 160 h 160"/>
                  <a:gd name="T10" fmla="*/ 48 w 206"/>
                  <a:gd name="T11" fmla="*/ 160 h 160"/>
                  <a:gd name="T12" fmla="*/ 25 w 206"/>
                  <a:gd name="T13" fmla="*/ 104 h 160"/>
                  <a:gd name="T14" fmla="*/ 103 w 206"/>
                  <a:gd name="T15" fmla="*/ 25 h 160"/>
                  <a:gd name="T16" fmla="*/ 182 w 206"/>
                  <a:gd name="T17" fmla="*/ 104 h 160"/>
                  <a:gd name="T18" fmla="*/ 158 w 206"/>
                  <a:gd name="T19" fmla="*/ 160 h 160"/>
                  <a:gd name="T20" fmla="*/ 190 w 206"/>
                  <a:gd name="T21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60">
                    <a:moveTo>
                      <a:pt x="190" y="160"/>
                    </a:moveTo>
                    <a:cubicBezTo>
                      <a:pt x="200" y="144"/>
                      <a:pt x="206" y="125"/>
                      <a:pt x="206" y="104"/>
                    </a:cubicBezTo>
                    <a:cubicBezTo>
                      <a:pt x="206" y="47"/>
                      <a:pt x="160" y="0"/>
                      <a:pt x="103" y="0"/>
                    </a:cubicBezTo>
                    <a:cubicBezTo>
                      <a:pt x="46" y="0"/>
                      <a:pt x="0" y="47"/>
                      <a:pt x="0" y="104"/>
                    </a:cubicBezTo>
                    <a:cubicBezTo>
                      <a:pt x="0" y="125"/>
                      <a:pt x="6" y="144"/>
                      <a:pt x="17" y="160"/>
                    </a:cubicBezTo>
                    <a:cubicBezTo>
                      <a:pt x="48" y="160"/>
                      <a:pt x="48" y="160"/>
                      <a:pt x="48" y="160"/>
                    </a:cubicBezTo>
                    <a:cubicBezTo>
                      <a:pt x="34" y="146"/>
                      <a:pt x="25" y="126"/>
                      <a:pt x="25" y="104"/>
                    </a:cubicBezTo>
                    <a:cubicBezTo>
                      <a:pt x="25" y="60"/>
                      <a:pt x="60" y="25"/>
                      <a:pt x="103" y="25"/>
                    </a:cubicBezTo>
                    <a:cubicBezTo>
                      <a:pt x="146" y="25"/>
                      <a:pt x="182" y="60"/>
                      <a:pt x="182" y="104"/>
                    </a:cubicBezTo>
                    <a:cubicBezTo>
                      <a:pt x="182" y="126"/>
                      <a:pt x="173" y="146"/>
                      <a:pt x="158" y="160"/>
                    </a:cubicBezTo>
                    <a:lnTo>
                      <a:pt x="19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Freeform 264"/>
              <p:cNvSpPr>
                <a:spLocks noEditPoints="1"/>
              </p:cNvSpPr>
              <p:nvPr/>
            </p:nvSpPr>
            <p:spPr bwMode="auto">
              <a:xfrm>
                <a:off x="3212624" y="2239643"/>
                <a:ext cx="436569" cy="47112"/>
              </a:xfrm>
              <a:custGeom>
                <a:avLst/>
                <a:gdLst>
                  <a:gd name="T0" fmla="*/ 608 w 647"/>
                  <a:gd name="T1" fmla="*/ 0 h 70"/>
                  <a:gd name="T2" fmla="*/ 39 w 647"/>
                  <a:gd name="T3" fmla="*/ 0 h 70"/>
                  <a:gd name="T4" fmla="*/ 0 w 647"/>
                  <a:gd name="T5" fmla="*/ 18 h 70"/>
                  <a:gd name="T6" fmla="*/ 0 w 647"/>
                  <a:gd name="T7" fmla="*/ 51 h 70"/>
                  <a:gd name="T8" fmla="*/ 39 w 647"/>
                  <a:gd name="T9" fmla="*/ 70 h 70"/>
                  <a:gd name="T10" fmla="*/ 608 w 647"/>
                  <a:gd name="T11" fmla="*/ 70 h 70"/>
                  <a:gd name="T12" fmla="*/ 647 w 647"/>
                  <a:gd name="T13" fmla="*/ 51 h 70"/>
                  <a:gd name="T14" fmla="*/ 647 w 647"/>
                  <a:gd name="T15" fmla="*/ 18 h 70"/>
                  <a:gd name="T16" fmla="*/ 608 w 647"/>
                  <a:gd name="T17" fmla="*/ 0 h 70"/>
                  <a:gd name="T18" fmla="*/ 84 w 647"/>
                  <a:gd name="T19" fmla="*/ 56 h 70"/>
                  <a:gd name="T20" fmla="*/ 39 w 647"/>
                  <a:gd name="T21" fmla="*/ 56 h 70"/>
                  <a:gd name="T22" fmla="*/ 30 w 647"/>
                  <a:gd name="T23" fmla="*/ 51 h 70"/>
                  <a:gd name="T24" fmla="*/ 30 w 647"/>
                  <a:gd name="T25" fmla="*/ 18 h 70"/>
                  <a:gd name="T26" fmla="*/ 39 w 647"/>
                  <a:gd name="T27" fmla="*/ 14 h 70"/>
                  <a:gd name="T28" fmla="*/ 84 w 647"/>
                  <a:gd name="T29" fmla="*/ 14 h 70"/>
                  <a:gd name="T30" fmla="*/ 75 w 647"/>
                  <a:gd name="T31" fmla="*/ 18 h 70"/>
                  <a:gd name="T32" fmla="*/ 75 w 647"/>
                  <a:gd name="T33" fmla="*/ 51 h 70"/>
                  <a:gd name="T34" fmla="*/ 84 w 647"/>
                  <a:gd name="T35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7" h="70">
                    <a:moveTo>
                      <a:pt x="608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9"/>
                      <a:pt x="0" y="18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1"/>
                      <a:pt x="18" y="70"/>
                      <a:pt x="39" y="70"/>
                    </a:cubicBezTo>
                    <a:cubicBezTo>
                      <a:pt x="608" y="70"/>
                      <a:pt x="608" y="70"/>
                      <a:pt x="608" y="70"/>
                    </a:cubicBezTo>
                    <a:cubicBezTo>
                      <a:pt x="630" y="70"/>
                      <a:pt x="647" y="61"/>
                      <a:pt x="647" y="51"/>
                    </a:cubicBezTo>
                    <a:cubicBezTo>
                      <a:pt x="647" y="18"/>
                      <a:pt x="647" y="18"/>
                      <a:pt x="647" y="18"/>
                    </a:cubicBezTo>
                    <a:cubicBezTo>
                      <a:pt x="647" y="9"/>
                      <a:pt x="630" y="0"/>
                      <a:pt x="608" y="0"/>
                    </a:cubicBezTo>
                    <a:close/>
                    <a:moveTo>
                      <a:pt x="84" y="56"/>
                    </a:moveTo>
                    <a:cubicBezTo>
                      <a:pt x="39" y="56"/>
                      <a:pt x="39" y="56"/>
                      <a:pt x="39" y="56"/>
                    </a:cubicBezTo>
                    <a:cubicBezTo>
                      <a:pt x="34" y="56"/>
                      <a:pt x="30" y="54"/>
                      <a:pt x="30" y="5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6"/>
                      <a:pt x="34" y="14"/>
                      <a:pt x="39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79" y="14"/>
                      <a:pt x="75" y="16"/>
                      <a:pt x="75" y="18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4"/>
                      <a:pt x="79" y="56"/>
                      <a:pt x="8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8" name="Freeform 265"/>
              <p:cNvSpPr>
                <a:spLocks noEditPoints="1"/>
              </p:cNvSpPr>
              <p:nvPr/>
            </p:nvSpPr>
            <p:spPr bwMode="auto">
              <a:xfrm>
                <a:off x="3234896" y="2294749"/>
                <a:ext cx="400593" cy="240413"/>
              </a:xfrm>
              <a:custGeom>
                <a:avLst/>
                <a:gdLst>
                  <a:gd name="T0" fmla="*/ 0 w 594"/>
                  <a:gd name="T1" fmla="*/ 297 h 356"/>
                  <a:gd name="T2" fmla="*/ 59 w 594"/>
                  <a:gd name="T3" fmla="*/ 356 h 356"/>
                  <a:gd name="T4" fmla="*/ 534 w 594"/>
                  <a:gd name="T5" fmla="*/ 356 h 356"/>
                  <a:gd name="T6" fmla="*/ 594 w 594"/>
                  <a:gd name="T7" fmla="*/ 297 h 356"/>
                  <a:gd name="T8" fmla="*/ 594 w 594"/>
                  <a:gd name="T9" fmla="*/ 0 h 356"/>
                  <a:gd name="T10" fmla="*/ 0 w 594"/>
                  <a:gd name="T11" fmla="*/ 0 h 356"/>
                  <a:gd name="T12" fmla="*/ 0 w 594"/>
                  <a:gd name="T13" fmla="*/ 297 h 356"/>
                  <a:gd name="T14" fmla="*/ 35 w 594"/>
                  <a:gd name="T15" fmla="*/ 35 h 356"/>
                  <a:gd name="T16" fmla="*/ 70 w 594"/>
                  <a:gd name="T17" fmla="*/ 35 h 356"/>
                  <a:gd name="T18" fmla="*/ 70 w 594"/>
                  <a:gd name="T19" fmla="*/ 297 h 356"/>
                  <a:gd name="T20" fmla="*/ 94 w 594"/>
                  <a:gd name="T21" fmla="*/ 321 h 356"/>
                  <a:gd name="T22" fmla="*/ 59 w 594"/>
                  <a:gd name="T23" fmla="*/ 321 h 356"/>
                  <a:gd name="T24" fmla="*/ 35 w 594"/>
                  <a:gd name="T25" fmla="*/ 297 h 356"/>
                  <a:gd name="T26" fmla="*/ 35 w 594"/>
                  <a:gd name="T27" fmla="*/ 3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4" h="356">
                    <a:moveTo>
                      <a:pt x="0" y="297"/>
                    </a:moveTo>
                    <a:cubicBezTo>
                      <a:pt x="0" y="330"/>
                      <a:pt x="27" y="356"/>
                      <a:pt x="59" y="356"/>
                    </a:cubicBezTo>
                    <a:cubicBezTo>
                      <a:pt x="534" y="356"/>
                      <a:pt x="534" y="356"/>
                      <a:pt x="534" y="356"/>
                    </a:cubicBezTo>
                    <a:cubicBezTo>
                      <a:pt x="567" y="356"/>
                      <a:pt x="594" y="330"/>
                      <a:pt x="594" y="297"/>
                    </a:cubicBezTo>
                    <a:cubicBezTo>
                      <a:pt x="594" y="0"/>
                      <a:pt x="594" y="0"/>
                      <a:pt x="59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97"/>
                    </a:lnTo>
                    <a:close/>
                    <a:moveTo>
                      <a:pt x="35" y="35"/>
                    </a:move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297"/>
                      <a:pt x="70" y="297"/>
                      <a:pt x="70" y="297"/>
                    </a:cubicBezTo>
                    <a:cubicBezTo>
                      <a:pt x="70" y="310"/>
                      <a:pt x="81" y="321"/>
                      <a:pt x="94" y="321"/>
                    </a:cubicBezTo>
                    <a:cubicBezTo>
                      <a:pt x="59" y="321"/>
                      <a:pt x="59" y="321"/>
                      <a:pt x="59" y="321"/>
                    </a:cubicBezTo>
                    <a:cubicBezTo>
                      <a:pt x="46" y="321"/>
                      <a:pt x="35" y="310"/>
                      <a:pt x="35" y="297"/>
                    </a:cubicBezTo>
                    <a:lnTo>
                      <a:pt x="3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5857632" y="2528615"/>
            <a:ext cx="682519" cy="682519"/>
            <a:chOff x="5857632" y="2357165"/>
            <a:chExt cx="682519" cy="682519"/>
          </a:xfrm>
        </p:grpSpPr>
        <p:grpSp>
          <p:nvGrpSpPr>
            <p:cNvPr id="74" name="组合 73"/>
            <p:cNvGrpSpPr/>
            <p:nvPr/>
          </p:nvGrpSpPr>
          <p:grpSpPr>
            <a:xfrm>
              <a:off x="5857632" y="2357165"/>
              <a:ext cx="682519" cy="682519"/>
              <a:chOff x="2646157" y="1103874"/>
              <a:chExt cx="910025" cy="910025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2646157" y="1103874"/>
                <a:ext cx="910025" cy="910025"/>
                <a:chOff x="1236675" y="2423160"/>
                <a:chExt cx="1950720" cy="1950720"/>
              </a:xfrm>
            </p:grpSpPr>
            <p:sp>
              <p:nvSpPr>
                <p:cNvPr id="83" name="椭圆 82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76200" dir="2700000" algn="tl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1426863" y="2613348"/>
                  <a:ext cx="1570349" cy="157034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82" name="椭圆 81"/>
              <p:cNvSpPr/>
              <p:nvPr/>
            </p:nvSpPr>
            <p:spPr>
              <a:xfrm>
                <a:off x="2792045" y="1249762"/>
                <a:ext cx="618249" cy="61824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dist="63500" dir="13500000">
                  <a:schemeClr val="accent4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074185" y="2571710"/>
              <a:ext cx="271856" cy="256505"/>
              <a:chOff x="3098700" y="5569159"/>
              <a:chExt cx="642147" cy="605886"/>
            </a:xfrm>
            <a:solidFill>
              <a:schemeClr val="bg1"/>
            </a:solidFill>
          </p:grpSpPr>
          <p:sp>
            <p:nvSpPr>
              <p:cNvPr id="76" name="Freeform 349"/>
              <p:cNvSpPr/>
              <p:nvPr/>
            </p:nvSpPr>
            <p:spPr bwMode="auto">
              <a:xfrm>
                <a:off x="3119543" y="5569159"/>
                <a:ext cx="621304" cy="392027"/>
              </a:xfrm>
              <a:custGeom>
                <a:avLst/>
                <a:gdLst>
                  <a:gd name="T0" fmla="*/ 880 w 921"/>
                  <a:gd name="T1" fmla="*/ 447 h 581"/>
                  <a:gd name="T2" fmla="*/ 879 w 921"/>
                  <a:gd name="T3" fmla="*/ 427 h 581"/>
                  <a:gd name="T4" fmla="*/ 431 w 921"/>
                  <a:gd name="T5" fmla="*/ 0 h 581"/>
                  <a:gd name="T6" fmla="*/ 3 w 921"/>
                  <a:gd name="T7" fmla="*/ 317 h 581"/>
                  <a:gd name="T8" fmla="*/ 0 w 921"/>
                  <a:gd name="T9" fmla="*/ 326 h 581"/>
                  <a:gd name="T10" fmla="*/ 108 w 921"/>
                  <a:gd name="T11" fmla="*/ 326 h 581"/>
                  <a:gd name="T12" fmla="*/ 109 w 921"/>
                  <a:gd name="T13" fmla="*/ 322 h 581"/>
                  <a:gd name="T14" fmla="*/ 431 w 921"/>
                  <a:gd name="T15" fmla="*/ 102 h 581"/>
                  <a:gd name="T16" fmla="*/ 776 w 921"/>
                  <a:gd name="T17" fmla="*/ 424 h 581"/>
                  <a:gd name="T18" fmla="*/ 778 w 921"/>
                  <a:gd name="T19" fmla="*/ 447 h 581"/>
                  <a:gd name="T20" fmla="*/ 729 w 921"/>
                  <a:gd name="T21" fmla="*/ 447 h 581"/>
                  <a:gd name="T22" fmla="*/ 826 w 921"/>
                  <a:gd name="T23" fmla="*/ 581 h 581"/>
                  <a:gd name="T24" fmla="*/ 921 w 921"/>
                  <a:gd name="T25" fmla="*/ 447 h 581"/>
                  <a:gd name="T26" fmla="*/ 880 w 921"/>
                  <a:gd name="T27" fmla="*/ 44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1" h="581">
                    <a:moveTo>
                      <a:pt x="880" y="447"/>
                    </a:moveTo>
                    <a:cubicBezTo>
                      <a:pt x="879" y="427"/>
                      <a:pt x="879" y="427"/>
                      <a:pt x="879" y="427"/>
                    </a:cubicBezTo>
                    <a:cubicBezTo>
                      <a:pt x="867" y="187"/>
                      <a:pt x="670" y="0"/>
                      <a:pt x="431" y="0"/>
                    </a:cubicBezTo>
                    <a:cubicBezTo>
                      <a:pt x="236" y="0"/>
                      <a:pt x="60" y="130"/>
                      <a:pt x="3" y="31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9" y="322"/>
                      <a:pt x="109" y="322"/>
                      <a:pt x="109" y="322"/>
                    </a:cubicBezTo>
                    <a:cubicBezTo>
                      <a:pt x="162" y="188"/>
                      <a:pt x="288" y="102"/>
                      <a:pt x="431" y="102"/>
                    </a:cubicBezTo>
                    <a:cubicBezTo>
                      <a:pt x="612" y="102"/>
                      <a:pt x="763" y="244"/>
                      <a:pt x="776" y="424"/>
                    </a:cubicBezTo>
                    <a:cubicBezTo>
                      <a:pt x="778" y="447"/>
                      <a:pt x="778" y="447"/>
                      <a:pt x="778" y="447"/>
                    </a:cubicBezTo>
                    <a:cubicBezTo>
                      <a:pt x="729" y="447"/>
                      <a:pt x="729" y="447"/>
                      <a:pt x="729" y="447"/>
                    </a:cubicBezTo>
                    <a:cubicBezTo>
                      <a:pt x="826" y="581"/>
                      <a:pt x="826" y="581"/>
                      <a:pt x="826" y="581"/>
                    </a:cubicBezTo>
                    <a:cubicBezTo>
                      <a:pt x="921" y="447"/>
                      <a:pt x="921" y="447"/>
                      <a:pt x="921" y="447"/>
                    </a:cubicBezTo>
                    <a:lnTo>
                      <a:pt x="880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7" name="Freeform 350"/>
              <p:cNvSpPr/>
              <p:nvPr/>
            </p:nvSpPr>
            <p:spPr bwMode="auto">
              <a:xfrm>
                <a:off x="3098700" y="5880953"/>
                <a:ext cx="565341" cy="294092"/>
              </a:xfrm>
              <a:custGeom>
                <a:avLst/>
                <a:gdLst>
                  <a:gd name="T0" fmla="*/ 704 w 838"/>
                  <a:gd name="T1" fmla="*/ 235 h 436"/>
                  <a:gd name="T2" fmla="*/ 462 w 838"/>
                  <a:gd name="T3" fmla="*/ 334 h 436"/>
                  <a:gd name="T4" fmla="*/ 166 w 838"/>
                  <a:gd name="T5" fmla="*/ 166 h 436"/>
                  <a:gd name="T6" fmla="*/ 147 w 838"/>
                  <a:gd name="T7" fmla="*/ 134 h 436"/>
                  <a:gd name="T8" fmla="*/ 192 w 838"/>
                  <a:gd name="T9" fmla="*/ 134 h 436"/>
                  <a:gd name="T10" fmla="*/ 95 w 838"/>
                  <a:gd name="T11" fmla="*/ 0 h 436"/>
                  <a:gd name="T12" fmla="*/ 0 w 838"/>
                  <a:gd name="T13" fmla="*/ 134 h 436"/>
                  <a:gd name="T14" fmla="*/ 38 w 838"/>
                  <a:gd name="T15" fmla="*/ 134 h 436"/>
                  <a:gd name="T16" fmla="*/ 43 w 838"/>
                  <a:gd name="T17" fmla="*/ 147 h 436"/>
                  <a:gd name="T18" fmla="*/ 462 w 838"/>
                  <a:gd name="T19" fmla="*/ 436 h 436"/>
                  <a:gd name="T20" fmla="*/ 830 w 838"/>
                  <a:gd name="T21" fmla="*/ 244 h 436"/>
                  <a:gd name="T22" fmla="*/ 838 w 838"/>
                  <a:gd name="T23" fmla="*/ 233 h 436"/>
                  <a:gd name="T24" fmla="*/ 706 w 838"/>
                  <a:gd name="T25" fmla="*/ 233 h 436"/>
                  <a:gd name="T26" fmla="*/ 704 w 838"/>
                  <a:gd name="T27" fmla="*/ 2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8" h="436">
                    <a:moveTo>
                      <a:pt x="704" y="235"/>
                    </a:moveTo>
                    <a:cubicBezTo>
                      <a:pt x="640" y="298"/>
                      <a:pt x="551" y="334"/>
                      <a:pt x="462" y="334"/>
                    </a:cubicBezTo>
                    <a:cubicBezTo>
                      <a:pt x="342" y="334"/>
                      <a:pt x="228" y="270"/>
                      <a:pt x="166" y="166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09" y="320"/>
                      <a:pt x="278" y="436"/>
                      <a:pt x="462" y="436"/>
                    </a:cubicBezTo>
                    <a:cubicBezTo>
                      <a:pt x="609" y="436"/>
                      <a:pt x="746" y="364"/>
                      <a:pt x="830" y="244"/>
                    </a:cubicBezTo>
                    <a:cubicBezTo>
                      <a:pt x="838" y="233"/>
                      <a:pt x="838" y="233"/>
                      <a:pt x="838" y="233"/>
                    </a:cubicBezTo>
                    <a:cubicBezTo>
                      <a:pt x="706" y="233"/>
                      <a:pt x="706" y="233"/>
                      <a:pt x="706" y="233"/>
                    </a:cubicBezTo>
                    <a:lnTo>
                      <a:pt x="704" y="2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8" name="Freeform 351"/>
              <p:cNvSpPr>
                <a:spLocks noEditPoints="1"/>
              </p:cNvSpPr>
              <p:nvPr/>
            </p:nvSpPr>
            <p:spPr bwMode="auto">
              <a:xfrm>
                <a:off x="3217193" y="5689366"/>
                <a:ext cx="380606" cy="371184"/>
              </a:xfrm>
              <a:custGeom>
                <a:avLst/>
                <a:gdLst>
                  <a:gd name="T0" fmla="*/ 0 w 564"/>
                  <a:gd name="T1" fmla="*/ 227 h 550"/>
                  <a:gd name="T2" fmla="*/ 0 w 564"/>
                  <a:gd name="T3" fmla="*/ 327 h 550"/>
                  <a:gd name="T4" fmla="*/ 46 w 564"/>
                  <a:gd name="T5" fmla="*/ 327 h 550"/>
                  <a:gd name="T6" fmla="*/ 80 w 564"/>
                  <a:gd name="T7" fmla="*/ 407 h 550"/>
                  <a:gd name="T8" fmla="*/ 48 w 564"/>
                  <a:gd name="T9" fmla="*/ 439 h 550"/>
                  <a:gd name="T10" fmla="*/ 119 w 564"/>
                  <a:gd name="T11" fmla="*/ 510 h 550"/>
                  <a:gd name="T12" fmla="*/ 151 w 564"/>
                  <a:gd name="T13" fmla="*/ 478 h 550"/>
                  <a:gd name="T14" fmla="*/ 230 w 564"/>
                  <a:gd name="T15" fmla="*/ 511 h 550"/>
                  <a:gd name="T16" fmla="*/ 230 w 564"/>
                  <a:gd name="T17" fmla="*/ 550 h 550"/>
                  <a:gd name="T18" fmla="*/ 330 w 564"/>
                  <a:gd name="T19" fmla="*/ 550 h 550"/>
                  <a:gd name="T20" fmla="*/ 330 w 564"/>
                  <a:gd name="T21" fmla="*/ 512 h 550"/>
                  <a:gd name="T22" fmla="*/ 414 w 564"/>
                  <a:gd name="T23" fmla="*/ 478 h 550"/>
                  <a:gd name="T24" fmla="*/ 444 w 564"/>
                  <a:gd name="T25" fmla="*/ 509 h 550"/>
                  <a:gd name="T26" fmla="*/ 515 w 564"/>
                  <a:gd name="T27" fmla="*/ 438 h 550"/>
                  <a:gd name="T28" fmla="*/ 485 w 564"/>
                  <a:gd name="T29" fmla="*/ 408 h 550"/>
                  <a:gd name="T30" fmla="*/ 520 w 564"/>
                  <a:gd name="T31" fmla="*/ 327 h 550"/>
                  <a:gd name="T32" fmla="*/ 564 w 564"/>
                  <a:gd name="T33" fmla="*/ 327 h 550"/>
                  <a:gd name="T34" fmla="*/ 564 w 564"/>
                  <a:gd name="T35" fmla="*/ 227 h 550"/>
                  <a:gd name="T36" fmla="*/ 521 w 564"/>
                  <a:gd name="T37" fmla="*/ 227 h 550"/>
                  <a:gd name="T38" fmla="*/ 486 w 564"/>
                  <a:gd name="T39" fmla="*/ 143 h 550"/>
                  <a:gd name="T40" fmla="*/ 518 w 564"/>
                  <a:gd name="T41" fmla="*/ 111 h 550"/>
                  <a:gd name="T42" fmla="*/ 447 w 564"/>
                  <a:gd name="T43" fmla="*/ 40 h 550"/>
                  <a:gd name="T44" fmla="*/ 415 w 564"/>
                  <a:gd name="T45" fmla="*/ 72 h 550"/>
                  <a:gd name="T46" fmla="*/ 330 w 564"/>
                  <a:gd name="T47" fmla="*/ 38 h 550"/>
                  <a:gd name="T48" fmla="*/ 330 w 564"/>
                  <a:gd name="T49" fmla="*/ 0 h 550"/>
                  <a:gd name="T50" fmla="*/ 230 w 564"/>
                  <a:gd name="T51" fmla="*/ 0 h 550"/>
                  <a:gd name="T52" fmla="*/ 230 w 564"/>
                  <a:gd name="T53" fmla="*/ 39 h 550"/>
                  <a:gd name="T54" fmla="*/ 150 w 564"/>
                  <a:gd name="T55" fmla="*/ 73 h 550"/>
                  <a:gd name="T56" fmla="*/ 116 w 564"/>
                  <a:gd name="T57" fmla="*/ 39 h 550"/>
                  <a:gd name="T58" fmla="*/ 45 w 564"/>
                  <a:gd name="T59" fmla="*/ 110 h 550"/>
                  <a:gd name="T60" fmla="*/ 79 w 564"/>
                  <a:gd name="T61" fmla="*/ 144 h 550"/>
                  <a:gd name="T62" fmla="*/ 45 w 564"/>
                  <a:gd name="T63" fmla="*/ 227 h 550"/>
                  <a:gd name="T64" fmla="*/ 0 w 564"/>
                  <a:gd name="T65" fmla="*/ 227 h 550"/>
                  <a:gd name="T66" fmla="*/ 283 w 564"/>
                  <a:gd name="T67" fmla="*/ 104 h 550"/>
                  <a:gd name="T68" fmla="*/ 456 w 564"/>
                  <a:gd name="T69" fmla="*/ 275 h 550"/>
                  <a:gd name="T70" fmla="*/ 283 w 564"/>
                  <a:gd name="T71" fmla="*/ 446 h 550"/>
                  <a:gd name="T72" fmla="*/ 110 w 564"/>
                  <a:gd name="T73" fmla="*/ 275 h 550"/>
                  <a:gd name="T74" fmla="*/ 283 w 564"/>
                  <a:gd name="T75" fmla="*/ 10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4" h="550">
                    <a:moveTo>
                      <a:pt x="0" y="227"/>
                    </a:moveTo>
                    <a:cubicBezTo>
                      <a:pt x="0" y="327"/>
                      <a:pt x="0" y="327"/>
                      <a:pt x="0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52" y="356"/>
                      <a:pt x="64" y="383"/>
                      <a:pt x="80" y="407"/>
                    </a:cubicBezTo>
                    <a:cubicBezTo>
                      <a:pt x="48" y="439"/>
                      <a:pt x="48" y="439"/>
                      <a:pt x="48" y="439"/>
                    </a:cubicBezTo>
                    <a:cubicBezTo>
                      <a:pt x="119" y="510"/>
                      <a:pt x="119" y="510"/>
                      <a:pt x="119" y="510"/>
                    </a:cubicBezTo>
                    <a:cubicBezTo>
                      <a:pt x="151" y="478"/>
                      <a:pt x="151" y="478"/>
                      <a:pt x="151" y="478"/>
                    </a:cubicBezTo>
                    <a:cubicBezTo>
                      <a:pt x="175" y="493"/>
                      <a:pt x="202" y="504"/>
                      <a:pt x="230" y="511"/>
                    </a:cubicBezTo>
                    <a:cubicBezTo>
                      <a:pt x="230" y="550"/>
                      <a:pt x="230" y="550"/>
                      <a:pt x="230" y="550"/>
                    </a:cubicBezTo>
                    <a:cubicBezTo>
                      <a:pt x="330" y="550"/>
                      <a:pt x="330" y="550"/>
                      <a:pt x="330" y="550"/>
                    </a:cubicBezTo>
                    <a:cubicBezTo>
                      <a:pt x="330" y="512"/>
                      <a:pt x="330" y="512"/>
                      <a:pt x="330" y="512"/>
                    </a:cubicBezTo>
                    <a:cubicBezTo>
                      <a:pt x="360" y="506"/>
                      <a:pt x="389" y="494"/>
                      <a:pt x="414" y="478"/>
                    </a:cubicBezTo>
                    <a:cubicBezTo>
                      <a:pt x="444" y="509"/>
                      <a:pt x="444" y="509"/>
                      <a:pt x="444" y="509"/>
                    </a:cubicBezTo>
                    <a:cubicBezTo>
                      <a:pt x="515" y="438"/>
                      <a:pt x="515" y="438"/>
                      <a:pt x="515" y="438"/>
                    </a:cubicBezTo>
                    <a:cubicBezTo>
                      <a:pt x="485" y="408"/>
                      <a:pt x="485" y="408"/>
                      <a:pt x="485" y="408"/>
                    </a:cubicBezTo>
                    <a:cubicBezTo>
                      <a:pt x="502" y="384"/>
                      <a:pt x="514" y="356"/>
                      <a:pt x="520" y="327"/>
                    </a:cubicBezTo>
                    <a:cubicBezTo>
                      <a:pt x="564" y="327"/>
                      <a:pt x="564" y="327"/>
                      <a:pt x="564" y="327"/>
                    </a:cubicBezTo>
                    <a:cubicBezTo>
                      <a:pt x="564" y="227"/>
                      <a:pt x="564" y="227"/>
                      <a:pt x="564" y="227"/>
                    </a:cubicBezTo>
                    <a:cubicBezTo>
                      <a:pt x="521" y="227"/>
                      <a:pt x="521" y="227"/>
                      <a:pt x="521" y="227"/>
                    </a:cubicBezTo>
                    <a:cubicBezTo>
                      <a:pt x="515" y="196"/>
                      <a:pt x="503" y="168"/>
                      <a:pt x="486" y="143"/>
                    </a:cubicBezTo>
                    <a:cubicBezTo>
                      <a:pt x="518" y="111"/>
                      <a:pt x="518" y="111"/>
                      <a:pt x="518" y="111"/>
                    </a:cubicBezTo>
                    <a:cubicBezTo>
                      <a:pt x="447" y="40"/>
                      <a:pt x="447" y="40"/>
                      <a:pt x="447" y="40"/>
                    </a:cubicBezTo>
                    <a:cubicBezTo>
                      <a:pt x="415" y="72"/>
                      <a:pt x="415" y="72"/>
                      <a:pt x="415" y="72"/>
                    </a:cubicBezTo>
                    <a:cubicBezTo>
                      <a:pt x="389" y="56"/>
                      <a:pt x="361" y="44"/>
                      <a:pt x="330" y="38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39"/>
                      <a:pt x="230" y="39"/>
                      <a:pt x="230" y="39"/>
                    </a:cubicBezTo>
                    <a:cubicBezTo>
                      <a:pt x="201" y="46"/>
                      <a:pt x="174" y="57"/>
                      <a:pt x="150" y="73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63" y="169"/>
                      <a:pt x="51" y="197"/>
                      <a:pt x="45" y="227"/>
                    </a:cubicBezTo>
                    <a:lnTo>
                      <a:pt x="0" y="227"/>
                    </a:lnTo>
                    <a:close/>
                    <a:moveTo>
                      <a:pt x="283" y="104"/>
                    </a:moveTo>
                    <a:cubicBezTo>
                      <a:pt x="378" y="104"/>
                      <a:pt x="456" y="181"/>
                      <a:pt x="456" y="275"/>
                    </a:cubicBezTo>
                    <a:cubicBezTo>
                      <a:pt x="456" y="369"/>
                      <a:pt x="378" y="446"/>
                      <a:pt x="283" y="446"/>
                    </a:cubicBezTo>
                    <a:cubicBezTo>
                      <a:pt x="188" y="446"/>
                      <a:pt x="110" y="369"/>
                      <a:pt x="110" y="275"/>
                    </a:cubicBezTo>
                    <a:cubicBezTo>
                      <a:pt x="110" y="181"/>
                      <a:pt x="188" y="104"/>
                      <a:pt x="283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9" name="Freeform 352"/>
              <p:cNvSpPr>
                <a:spLocks noEditPoints="1"/>
              </p:cNvSpPr>
              <p:nvPr/>
            </p:nvSpPr>
            <p:spPr bwMode="auto">
              <a:xfrm>
                <a:off x="3319126" y="5787872"/>
                <a:ext cx="176170" cy="174742"/>
              </a:xfrm>
              <a:custGeom>
                <a:avLst/>
                <a:gdLst>
                  <a:gd name="T0" fmla="*/ 131 w 261"/>
                  <a:gd name="T1" fmla="*/ 259 h 259"/>
                  <a:gd name="T2" fmla="*/ 261 w 261"/>
                  <a:gd name="T3" fmla="*/ 129 h 259"/>
                  <a:gd name="T4" fmla="*/ 131 w 261"/>
                  <a:gd name="T5" fmla="*/ 0 h 259"/>
                  <a:gd name="T6" fmla="*/ 0 w 261"/>
                  <a:gd name="T7" fmla="*/ 129 h 259"/>
                  <a:gd name="T8" fmla="*/ 131 w 261"/>
                  <a:gd name="T9" fmla="*/ 259 h 259"/>
                  <a:gd name="T10" fmla="*/ 131 w 261"/>
                  <a:gd name="T11" fmla="*/ 42 h 259"/>
                  <a:gd name="T12" fmla="*/ 219 w 261"/>
                  <a:gd name="T13" fmla="*/ 129 h 259"/>
                  <a:gd name="T14" fmla="*/ 131 w 261"/>
                  <a:gd name="T15" fmla="*/ 217 h 259"/>
                  <a:gd name="T16" fmla="*/ 42 w 261"/>
                  <a:gd name="T17" fmla="*/ 129 h 259"/>
                  <a:gd name="T18" fmla="*/ 131 w 261"/>
                  <a:gd name="T19" fmla="*/ 4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59">
                    <a:moveTo>
                      <a:pt x="131" y="259"/>
                    </a:moveTo>
                    <a:cubicBezTo>
                      <a:pt x="203" y="259"/>
                      <a:pt x="261" y="201"/>
                      <a:pt x="261" y="129"/>
                    </a:cubicBezTo>
                    <a:cubicBezTo>
                      <a:pt x="261" y="58"/>
                      <a:pt x="203" y="0"/>
                      <a:pt x="131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31" y="259"/>
                    </a:cubicBezTo>
                    <a:close/>
                    <a:moveTo>
                      <a:pt x="131" y="42"/>
                    </a:moveTo>
                    <a:cubicBezTo>
                      <a:pt x="179" y="42"/>
                      <a:pt x="219" y="81"/>
                      <a:pt x="219" y="129"/>
                    </a:cubicBezTo>
                    <a:cubicBezTo>
                      <a:pt x="219" y="177"/>
                      <a:pt x="179" y="217"/>
                      <a:pt x="131" y="217"/>
                    </a:cubicBezTo>
                    <a:cubicBezTo>
                      <a:pt x="82" y="217"/>
                      <a:pt x="42" y="177"/>
                      <a:pt x="42" y="129"/>
                    </a:cubicBezTo>
                    <a:cubicBezTo>
                      <a:pt x="42" y="81"/>
                      <a:pt x="82" y="42"/>
                      <a:pt x="13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0" name="Oval 353"/>
              <p:cNvSpPr>
                <a:spLocks noChangeArrowheads="1"/>
              </p:cNvSpPr>
              <p:nvPr/>
            </p:nvSpPr>
            <p:spPr bwMode="auto">
              <a:xfrm>
                <a:off x="3375945" y="5844406"/>
                <a:ext cx="62530" cy="608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2546326" y="3941180"/>
            <a:ext cx="682519" cy="682519"/>
            <a:chOff x="2546326" y="3769730"/>
            <a:chExt cx="682519" cy="682519"/>
          </a:xfrm>
        </p:grpSpPr>
        <p:grpSp>
          <p:nvGrpSpPr>
            <p:cNvPr id="86" name="组合 85"/>
            <p:cNvGrpSpPr/>
            <p:nvPr/>
          </p:nvGrpSpPr>
          <p:grpSpPr>
            <a:xfrm>
              <a:off x="2546326" y="3769730"/>
              <a:ext cx="682519" cy="682519"/>
              <a:chOff x="2646157" y="1103874"/>
              <a:chExt cx="910025" cy="910025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646157" y="1103874"/>
                <a:ext cx="910025" cy="910025"/>
                <a:chOff x="1236675" y="2423160"/>
                <a:chExt cx="1950720" cy="1950720"/>
              </a:xfrm>
            </p:grpSpPr>
            <p:sp>
              <p:nvSpPr>
                <p:cNvPr id="94" name="椭圆 93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76200" dir="2700000" algn="tl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1426863" y="2613348"/>
                  <a:ext cx="1570349" cy="157034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93" name="椭圆 92"/>
              <p:cNvSpPr/>
              <p:nvPr/>
            </p:nvSpPr>
            <p:spPr>
              <a:xfrm>
                <a:off x="2792045" y="1249762"/>
                <a:ext cx="618249" cy="61824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dist="63500" dir="13500000">
                  <a:schemeClr val="accent3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2804965" y="4001089"/>
              <a:ext cx="218996" cy="245723"/>
              <a:chOff x="3199776" y="780891"/>
              <a:chExt cx="470261" cy="527652"/>
            </a:xfrm>
            <a:solidFill>
              <a:schemeClr val="bg1"/>
            </a:solidFill>
          </p:grpSpPr>
          <p:sp>
            <p:nvSpPr>
              <p:cNvPr id="88" name="Freeform 433"/>
              <p:cNvSpPr>
                <a:spLocks noEditPoints="1"/>
              </p:cNvSpPr>
              <p:nvPr/>
            </p:nvSpPr>
            <p:spPr bwMode="auto">
              <a:xfrm>
                <a:off x="3262591" y="927080"/>
                <a:ext cx="64814" cy="65671"/>
              </a:xfrm>
              <a:custGeom>
                <a:avLst/>
                <a:gdLst>
                  <a:gd name="T0" fmla="*/ 96 w 96"/>
                  <a:gd name="T1" fmla="*/ 48 h 97"/>
                  <a:gd name="T2" fmla="*/ 48 w 96"/>
                  <a:gd name="T3" fmla="*/ 0 h 97"/>
                  <a:gd name="T4" fmla="*/ 0 w 96"/>
                  <a:gd name="T5" fmla="*/ 48 h 97"/>
                  <a:gd name="T6" fmla="*/ 48 w 96"/>
                  <a:gd name="T7" fmla="*/ 97 h 97"/>
                  <a:gd name="T8" fmla="*/ 96 w 96"/>
                  <a:gd name="T9" fmla="*/ 48 h 97"/>
                  <a:gd name="T10" fmla="*/ 28 w 96"/>
                  <a:gd name="T11" fmla="*/ 71 h 97"/>
                  <a:gd name="T12" fmla="*/ 31 w 96"/>
                  <a:gd name="T13" fmla="*/ 61 h 97"/>
                  <a:gd name="T14" fmla="*/ 45 w 96"/>
                  <a:gd name="T15" fmla="*/ 65 h 97"/>
                  <a:gd name="T16" fmla="*/ 53 w 96"/>
                  <a:gd name="T17" fmla="*/ 60 h 97"/>
                  <a:gd name="T18" fmla="*/ 44 w 96"/>
                  <a:gd name="T19" fmla="*/ 52 h 97"/>
                  <a:gd name="T20" fmla="*/ 29 w 96"/>
                  <a:gd name="T21" fmla="*/ 37 h 97"/>
                  <a:gd name="T22" fmla="*/ 43 w 96"/>
                  <a:gd name="T23" fmla="*/ 21 h 97"/>
                  <a:gd name="T24" fmla="*/ 43 w 96"/>
                  <a:gd name="T25" fmla="*/ 13 h 97"/>
                  <a:gd name="T26" fmla="*/ 52 w 96"/>
                  <a:gd name="T27" fmla="*/ 13 h 97"/>
                  <a:gd name="T28" fmla="*/ 52 w 96"/>
                  <a:gd name="T29" fmla="*/ 21 h 97"/>
                  <a:gd name="T30" fmla="*/ 64 w 96"/>
                  <a:gd name="T31" fmla="*/ 24 h 97"/>
                  <a:gd name="T32" fmla="*/ 62 w 96"/>
                  <a:gd name="T33" fmla="*/ 33 h 97"/>
                  <a:gd name="T34" fmla="*/ 49 w 96"/>
                  <a:gd name="T35" fmla="*/ 30 h 97"/>
                  <a:gd name="T36" fmla="*/ 42 w 96"/>
                  <a:gd name="T37" fmla="*/ 35 h 97"/>
                  <a:gd name="T38" fmla="*/ 52 w 96"/>
                  <a:gd name="T39" fmla="*/ 42 h 97"/>
                  <a:gd name="T40" fmla="*/ 66 w 96"/>
                  <a:gd name="T41" fmla="*/ 58 h 97"/>
                  <a:gd name="T42" fmla="*/ 51 w 96"/>
                  <a:gd name="T43" fmla="*/ 74 h 97"/>
                  <a:gd name="T44" fmla="*/ 51 w 96"/>
                  <a:gd name="T45" fmla="*/ 83 h 97"/>
                  <a:gd name="T46" fmla="*/ 43 w 96"/>
                  <a:gd name="T47" fmla="*/ 83 h 97"/>
                  <a:gd name="T48" fmla="*/ 43 w 96"/>
                  <a:gd name="T49" fmla="*/ 75 h 97"/>
                  <a:gd name="T50" fmla="*/ 28 w 96"/>
                  <a:gd name="T51" fmla="*/ 7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97">
                    <a:moveTo>
                      <a:pt x="96" y="48"/>
                    </a:moveTo>
                    <a:cubicBezTo>
                      <a:pt x="96" y="21"/>
                      <a:pt x="75" y="0"/>
                      <a:pt x="48" y="0"/>
                    </a:cubicBez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7"/>
                      <a:pt x="48" y="97"/>
                    </a:cubicBezTo>
                    <a:cubicBezTo>
                      <a:pt x="75" y="97"/>
                      <a:pt x="96" y="75"/>
                      <a:pt x="96" y="48"/>
                    </a:cubicBezTo>
                    <a:close/>
                    <a:moveTo>
                      <a:pt x="28" y="71"/>
                    </a:moveTo>
                    <a:cubicBezTo>
                      <a:pt x="31" y="61"/>
                      <a:pt x="31" y="61"/>
                      <a:pt x="31" y="61"/>
                    </a:cubicBezTo>
                    <a:cubicBezTo>
                      <a:pt x="34" y="63"/>
                      <a:pt x="39" y="65"/>
                      <a:pt x="45" y="65"/>
                    </a:cubicBezTo>
                    <a:cubicBezTo>
                      <a:pt x="50" y="65"/>
                      <a:pt x="53" y="63"/>
                      <a:pt x="53" y="60"/>
                    </a:cubicBezTo>
                    <a:cubicBezTo>
                      <a:pt x="53" y="56"/>
                      <a:pt x="51" y="54"/>
                      <a:pt x="44" y="52"/>
                    </a:cubicBezTo>
                    <a:cubicBezTo>
                      <a:pt x="35" y="49"/>
                      <a:pt x="29" y="45"/>
                      <a:pt x="29" y="37"/>
                    </a:cubicBezTo>
                    <a:cubicBezTo>
                      <a:pt x="29" y="29"/>
                      <a:pt x="34" y="23"/>
                      <a:pt x="43" y="21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7" y="21"/>
                      <a:pt x="61" y="22"/>
                      <a:pt x="64" y="24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59" y="32"/>
                      <a:pt x="55" y="30"/>
                      <a:pt x="49" y="30"/>
                    </a:cubicBezTo>
                    <a:cubicBezTo>
                      <a:pt x="44" y="30"/>
                      <a:pt x="42" y="33"/>
                      <a:pt x="42" y="35"/>
                    </a:cubicBezTo>
                    <a:cubicBezTo>
                      <a:pt x="42" y="38"/>
                      <a:pt x="45" y="40"/>
                      <a:pt x="52" y="42"/>
                    </a:cubicBezTo>
                    <a:cubicBezTo>
                      <a:pt x="62" y="46"/>
                      <a:pt x="66" y="51"/>
                      <a:pt x="66" y="58"/>
                    </a:cubicBezTo>
                    <a:cubicBezTo>
                      <a:pt x="66" y="66"/>
                      <a:pt x="61" y="73"/>
                      <a:pt x="51" y="74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37" y="75"/>
                      <a:pt x="32" y="73"/>
                      <a:pt x="2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9" name="Freeform 434"/>
              <p:cNvSpPr>
                <a:spLocks noEditPoints="1"/>
              </p:cNvSpPr>
              <p:nvPr/>
            </p:nvSpPr>
            <p:spPr bwMode="auto">
              <a:xfrm>
                <a:off x="3367094" y="867120"/>
                <a:ext cx="140479" cy="141621"/>
              </a:xfrm>
              <a:custGeom>
                <a:avLst/>
                <a:gdLst>
                  <a:gd name="T0" fmla="*/ 104 w 208"/>
                  <a:gd name="T1" fmla="*/ 0 h 210"/>
                  <a:gd name="T2" fmla="*/ 0 w 208"/>
                  <a:gd name="T3" fmla="*/ 105 h 210"/>
                  <a:gd name="T4" fmla="*/ 104 w 208"/>
                  <a:gd name="T5" fmla="*/ 210 h 210"/>
                  <a:gd name="T6" fmla="*/ 208 w 208"/>
                  <a:gd name="T7" fmla="*/ 105 h 210"/>
                  <a:gd name="T8" fmla="*/ 104 w 208"/>
                  <a:gd name="T9" fmla="*/ 0 h 210"/>
                  <a:gd name="T10" fmla="*/ 111 w 208"/>
                  <a:gd name="T11" fmla="*/ 161 h 210"/>
                  <a:gd name="T12" fmla="*/ 111 w 208"/>
                  <a:gd name="T13" fmla="*/ 180 h 210"/>
                  <a:gd name="T14" fmla="*/ 92 w 208"/>
                  <a:gd name="T15" fmla="*/ 180 h 210"/>
                  <a:gd name="T16" fmla="*/ 92 w 208"/>
                  <a:gd name="T17" fmla="*/ 163 h 210"/>
                  <a:gd name="T18" fmla="*/ 61 w 208"/>
                  <a:gd name="T19" fmla="*/ 155 h 210"/>
                  <a:gd name="T20" fmla="*/ 66 w 208"/>
                  <a:gd name="T21" fmla="*/ 133 h 210"/>
                  <a:gd name="T22" fmla="*/ 97 w 208"/>
                  <a:gd name="T23" fmla="*/ 141 h 210"/>
                  <a:gd name="T24" fmla="*/ 115 w 208"/>
                  <a:gd name="T25" fmla="*/ 130 h 210"/>
                  <a:gd name="T26" fmla="*/ 95 w 208"/>
                  <a:gd name="T27" fmla="*/ 114 h 210"/>
                  <a:gd name="T28" fmla="*/ 62 w 208"/>
                  <a:gd name="T29" fmla="*/ 80 h 210"/>
                  <a:gd name="T30" fmla="*/ 93 w 208"/>
                  <a:gd name="T31" fmla="*/ 47 h 210"/>
                  <a:gd name="T32" fmla="*/ 93 w 208"/>
                  <a:gd name="T33" fmla="*/ 30 h 210"/>
                  <a:gd name="T34" fmla="*/ 111 w 208"/>
                  <a:gd name="T35" fmla="*/ 30 h 210"/>
                  <a:gd name="T36" fmla="*/ 111 w 208"/>
                  <a:gd name="T37" fmla="*/ 46 h 210"/>
                  <a:gd name="T38" fmla="*/ 138 w 208"/>
                  <a:gd name="T39" fmla="*/ 52 h 210"/>
                  <a:gd name="T40" fmla="*/ 133 w 208"/>
                  <a:gd name="T41" fmla="*/ 73 h 210"/>
                  <a:gd name="T42" fmla="*/ 106 w 208"/>
                  <a:gd name="T43" fmla="*/ 66 h 210"/>
                  <a:gd name="T44" fmla="*/ 90 w 208"/>
                  <a:gd name="T45" fmla="*/ 77 h 210"/>
                  <a:gd name="T46" fmla="*/ 113 w 208"/>
                  <a:gd name="T47" fmla="*/ 93 h 210"/>
                  <a:gd name="T48" fmla="*/ 143 w 208"/>
                  <a:gd name="T49" fmla="*/ 127 h 210"/>
                  <a:gd name="T50" fmla="*/ 111 w 208"/>
                  <a:gd name="T51" fmla="*/ 16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8" h="210"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2" y="210"/>
                      <a:pt x="208" y="163"/>
                      <a:pt x="208" y="105"/>
                    </a:cubicBezTo>
                    <a:cubicBezTo>
                      <a:pt x="208" y="47"/>
                      <a:pt x="162" y="0"/>
                      <a:pt x="104" y="0"/>
                    </a:cubicBezTo>
                    <a:close/>
                    <a:moveTo>
                      <a:pt x="111" y="161"/>
                    </a:moveTo>
                    <a:cubicBezTo>
                      <a:pt x="111" y="180"/>
                      <a:pt x="111" y="180"/>
                      <a:pt x="111" y="180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2" y="163"/>
                      <a:pt x="92" y="163"/>
                      <a:pt x="92" y="163"/>
                    </a:cubicBezTo>
                    <a:cubicBezTo>
                      <a:pt x="80" y="162"/>
                      <a:pt x="68" y="159"/>
                      <a:pt x="61" y="155"/>
                    </a:cubicBezTo>
                    <a:cubicBezTo>
                      <a:pt x="66" y="133"/>
                      <a:pt x="66" y="133"/>
                      <a:pt x="66" y="133"/>
                    </a:cubicBezTo>
                    <a:cubicBezTo>
                      <a:pt x="74" y="138"/>
                      <a:pt x="85" y="141"/>
                      <a:pt x="97" y="141"/>
                    </a:cubicBezTo>
                    <a:cubicBezTo>
                      <a:pt x="108" y="141"/>
                      <a:pt x="115" y="137"/>
                      <a:pt x="115" y="130"/>
                    </a:cubicBezTo>
                    <a:cubicBezTo>
                      <a:pt x="115" y="123"/>
                      <a:pt x="109" y="118"/>
                      <a:pt x="95" y="114"/>
                    </a:cubicBezTo>
                    <a:cubicBezTo>
                      <a:pt x="76" y="107"/>
                      <a:pt x="62" y="98"/>
                      <a:pt x="62" y="80"/>
                    </a:cubicBezTo>
                    <a:cubicBezTo>
                      <a:pt x="62" y="64"/>
                      <a:pt x="74" y="51"/>
                      <a:pt x="93" y="47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111" y="30"/>
                      <a:pt x="111" y="30"/>
                      <a:pt x="111" y="3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24" y="46"/>
                      <a:pt x="132" y="49"/>
                      <a:pt x="138" y="52"/>
                    </a:cubicBezTo>
                    <a:cubicBezTo>
                      <a:pt x="133" y="73"/>
                      <a:pt x="133" y="73"/>
                      <a:pt x="133" y="73"/>
                    </a:cubicBezTo>
                    <a:cubicBezTo>
                      <a:pt x="128" y="71"/>
                      <a:pt x="120" y="66"/>
                      <a:pt x="106" y="66"/>
                    </a:cubicBezTo>
                    <a:cubicBezTo>
                      <a:pt x="94" y="66"/>
                      <a:pt x="90" y="72"/>
                      <a:pt x="90" y="77"/>
                    </a:cubicBezTo>
                    <a:cubicBezTo>
                      <a:pt x="90" y="83"/>
                      <a:pt x="97" y="87"/>
                      <a:pt x="113" y="93"/>
                    </a:cubicBezTo>
                    <a:cubicBezTo>
                      <a:pt x="135" y="100"/>
                      <a:pt x="143" y="111"/>
                      <a:pt x="143" y="127"/>
                    </a:cubicBezTo>
                    <a:cubicBezTo>
                      <a:pt x="143" y="144"/>
                      <a:pt x="132" y="158"/>
                      <a:pt x="111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0" name="Freeform 435"/>
              <p:cNvSpPr>
                <a:spLocks noEditPoints="1"/>
              </p:cNvSpPr>
              <p:nvPr/>
            </p:nvSpPr>
            <p:spPr bwMode="auto">
              <a:xfrm>
                <a:off x="3282007" y="1022446"/>
                <a:ext cx="89941" cy="91083"/>
              </a:xfrm>
              <a:custGeom>
                <a:avLst/>
                <a:gdLst>
                  <a:gd name="T0" fmla="*/ 67 w 133"/>
                  <a:gd name="T1" fmla="*/ 0 h 135"/>
                  <a:gd name="T2" fmla="*/ 0 w 133"/>
                  <a:gd name="T3" fmla="*/ 68 h 135"/>
                  <a:gd name="T4" fmla="*/ 67 w 133"/>
                  <a:gd name="T5" fmla="*/ 135 h 135"/>
                  <a:gd name="T6" fmla="*/ 133 w 133"/>
                  <a:gd name="T7" fmla="*/ 68 h 135"/>
                  <a:gd name="T8" fmla="*/ 67 w 133"/>
                  <a:gd name="T9" fmla="*/ 0 h 135"/>
                  <a:gd name="T10" fmla="*/ 71 w 133"/>
                  <a:gd name="T11" fmla="*/ 104 h 135"/>
                  <a:gd name="T12" fmla="*/ 71 w 133"/>
                  <a:gd name="T13" fmla="*/ 116 h 135"/>
                  <a:gd name="T14" fmla="*/ 59 w 133"/>
                  <a:gd name="T15" fmla="*/ 116 h 135"/>
                  <a:gd name="T16" fmla="*/ 59 w 133"/>
                  <a:gd name="T17" fmla="*/ 105 h 135"/>
                  <a:gd name="T18" fmla="*/ 39 w 133"/>
                  <a:gd name="T19" fmla="*/ 100 h 135"/>
                  <a:gd name="T20" fmla="*/ 43 w 133"/>
                  <a:gd name="T21" fmla="*/ 86 h 135"/>
                  <a:gd name="T22" fmla="*/ 62 w 133"/>
                  <a:gd name="T23" fmla="*/ 91 h 135"/>
                  <a:gd name="T24" fmla="*/ 74 w 133"/>
                  <a:gd name="T25" fmla="*/ 84 h 135"/>
                  <a:gd name="T26" fmla="*/ 61 w 133"/>
                  <a:gd name="T27" fmla="*/ 73 h 135"/>
                  <a:gd name="T28" fmla="*/ 40 w 133"/>
                  <a:gd name="T29" fmla="*/ 52 h 135"/>
                  <a:gd name="T30" fmla="*/ 60 w 133"/>
                  <a:gd name="T31" fmla="*/ 31 h 135"/>
                  <a:gd name="T32" fmla="*/ 60 w 133"/>
                  <a:gd name="T33" fmla="*/ 20 h 135"/>
                  <a:gd name="T34" fmla="*/ 72 w 133"/>
                  <a:gd name="T35" fmla="*/ 20 h 135"/>
                  <a:gd name="T36" fmla="*/ 72 w 133"/>
                  <a:gd name="T37" fmla="*/ 30 h 135"/>
                  <a:gd name="T38" fmla="*/ 89 w 133"/>
                  <a:gd name="T39" fmla="*/ 34 h 135"/>
                  <a:gd name="T40" fmla="*/ 85 w 133"/>
                  <a:gd name="T41" fmla="*/ 47 h 135"/>
                  <a:gd name="T42" fmla="*/ 68 w 133"/>
                  <a:gd name="T43" fmla="*/ 43 h 135"/>
                  <a:gd name="T44" fmla="*/ 58 w 133"/>
                  <a:gd name="T45" fmla="*/ 50 h 135"/>
                  <a:gd name="T46" fmla="*/ 72 w 133"/>
                  <a:gd name="T47" fmla="*/ 60 h 135"/>
                  <a:gd name="T48" fmla="*/ 92 w 133"/>
                  <a:gd name="T49" fmla="*/ 82 h 135"/>
                  <a:gd name="T50" fmla="*/ 71 w 133"/>
                  <a:gd name="T51" fmla="*/ 10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3" h="135">
                    <a:moveTo>
                      <a:pt x="67" y="0"/>
                    </a:moveTo>
                    <a:cubicBezTo>
                      <a:pt x="30" y="0"/>
                      <a:pt x="0" y="31"/>
                      <a:pt x="0" y="68"/>
                    </a:cubicBezTo>
                    <a:cubicBezTo>
                      <a:pt x="0" y="105"/>
                      <a:pt x="30" y="135"/>
                      <a:pt x="67" y="135"/>
                    </a:cubicBezTo>
                    <a:cubicBezTo>
                      <a:pt x="104" y="135"/>
                      <a:pt x="133" y="105"/>
                      <a:pt x="133" y="68"/>
                    </a:cubicBezTo>
                    <a:cubicBezTo>
                      <a:pt x="133" y="31"/>
                      <a:pt x="104" y="0"/>
                      <a:pt x="67" y="0"/>
                    </a:cubicBezTo>
                    <a:close/>
                    <a:moveTo>
                      <a:pt x="71" y="104"/>
                    </a:moveTo>
                    <a:cubicBezTo>
                      <a:pt x="71" y="116"/>
                      <a:pt x="71" y="116"/>
                      <a:pt x="71" y="116"/>
                    </a:cubicBezTo>
                    <a:cubicBezTo>
                      <a:pt x="59" y="116"/>
                      <a:pt x="59" y="116"/>
                      <a:pt x="59" y="116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1" y="104"/>
                      <a:pt x="44" y="102"/>
                      <a:pt x="39" y="100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8" y="88"/>
                      <a:pt x="55" y="91"/>
                      <a:pt x="62" y="91"/>
                    </a:cubicBezTo>
                    <a:cubicBezTo>
                      <a:pt x="69" y="91"/>
                      <a:pt x="74" y="88"/>
                      <a:pt x="74" y="84"/>
                    </a:cubicBezTo>
                    <a:cubicBezTo>
                      <a:pt x="74" y="79"/>
                      <a:pt x="70" y="76"/>
                      <a:pt x="61" y="73"/>
                    </a:cubicBezTo>
                    <a:cubicBezTo>
                      <a:pt x="49" y="69"/>
                      <a:pt x="40" y="63"/>
                      <a:pt x="40" y="52"/>
                    </a:cubicBezTo>
                    <a:cubicBezTo>
                      <a:pt x="40" y="41"/>
                      <a:pt x="47" y="33"/>
                      <a:pt x="60" y="31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9" y="30"/>
                      <a:pt x="85" y="32"/>
                      <a:pt x="89" y="34"/>
                    </a:cubicBezTo>
                    <a:cubicBezTo>
                      <a:pt x="85" y="47"/>
                      <a:pt x="85" y="47"/>
                      <a:pt x="85" y="47"/>
                    </a:cubicBezTo>
                    <a:cubicBezTo>
                      <a:pt x="82" y="46"/>
                      <a:pt x="77" y="43"/>
                      <a:pt x="68" y="43"/>
                    </a:cubicBezTo>
                    <a:cubicBezTo>
                      <a:pt x="61" y="43"/>
                      <a:pt x="58" y="46"/>
                      <a:pt x="58" y="50"/>
                    </a:cubicBezTo>
                    <a:cubicBezTo>
                      <a:pt x="58" y="54"/>
                      <a:pt x="62" y="56"/>
                      <a:pt x="72" y="60"/>
                    </a:cubicBezTo>
                    <a:cubicBezTo>
                      <a:pt x="86" y="65"/>
                      <a:pt x="92" y="71"/>
                      <a:pt x="92" y="82"/>
                    </a:cubicBezTo>
                    <a:cubicBezTo>
                      <a:pt x="92" y="93"/>
                      <a:pt x="85" y="101"/>
                      <a:pt x="7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1" name="Freeform 436"/>
              <p:cNvSpPr>
                <a:spLocks noEditPoints="1"/>
              </p:cNvSpPr>
              <p:nvPr/>
            </p:nvSpPr>
            <p:spPr bwMode="auto">
              <a:xfrm>
                <a:off x="3199776" y="780891"/>
                <a:ext cx="470261" cy="527652"/>
              </a:xfrm>
              <a:custGeom>
                <a:avLst/>
                <a:gdLst>
                  <a:gd name="T0" fmla="*/ 652 w 697"/>
                  <a:gd name="T1" fmla="*/ 426 h 782"/>
                  <a:gd name="T2" fmla="*/ 601 w 697"/>
                  <a:gd name="T3" fmla="*/ 366 h 782"/>
                  <a:gd name="T4" fmla="*/ 603 w 697"/>
                  <a:gd name="T5" fmla="*/ 267 h 782"/>
                  <a:gd name="T6" fmla="*/ 585 w 697"/>
                  <a:gd name="T7" fmla="*/ 182 h 782"/>
                  <a:gd name="T8" fmla="*/ 509 w 697"/>
                  <a:gd name="T9" fmla="*/ 80 h 782"/>
                  <a:gd name="T10" fmla="*/ 298 w 697"/>
                  <a:gd name="T11" fmla="*/ 0 h 782"/>
                  <a:gd name="T12" fmla="*/ 0 w 697"/>
                  <a:gd name="T13" fmla="*/ 273 h 782"/>
                  <a:gd name="T14" fmla="*/ 2 w 697"/>
                  <a:gd name="T15" fmla="*/ 302 h 782"/>
                  <a:gd name="T16" fmla="*/ 82 w 697"/>
                  <a:gd name="T17" fmla="*/ 533 h 782"/>
                  <a:gd name="T18" fmla="*/ 0 w 697"/>
                  <a:gd name="T19" fmla="*/ 781 h 782"/>
                  <a:gd name="T20" fmla="*/ 362 w 697"/>
                  <a:gd name="T21" fmla="*/ 782 h 782"/>
                  <a:gd name="T22" fmla="*/ 433 w 697"/>
                  <a:gd name="T23" fmla="*/ 674 h 782"/>
                  <a:gd name="T24" fmla="*/ 545 w 697"/>
                  <a:gd name="T25" fmla="*/ 675 h 782"/>
                  <a:gd name="T26" fmla="*/ 563 w 697"/>
                  <a:gd name="T27" fmla="*/ 673 h 782"/>
                  <a:gd name="T28" fmla="*/ 564 w 697"/>
                  <a:gd name="T29" fmla="*/ 673 h 782"/>
                  <a:gd name="T30" fmla="*/ 564 w 697"/>
                  <a:gd name="T31" fmla="*/ 673 h 782"/>
                  <a:gd name="T32" fmla="*/ 571 w 697"/>
                  <a:gd name="T33" fmla="*/ 601 h 782"/>
                  <a:gd name="T34" fmla="*/ 595 w 697"/>
                  <a:gd name="T35" fmla="*/ 577 h 782"/>
                  <a:gd name="T36" fmla="*/ 595 w 697"/>
                  <a:gd name="T37" fmla="*/ 575 h 782"/>
                  <a:gd name="T38" fmla="*/ 561 w 697"/>
                  <a:gd name="T39" fmla="*/ 554 h 782"/>
                  <a:gd name="T40" fmla="*/ 570 w 697"/>
                  <a:gd name="T41" fmla="*/ 554 h 782"/>
                  <a:gd name="T42" fmla="*/ 598 w 697"/>
                  <a:gd name="T43" fmla="*/ 536 h 782"/>
                  <a:gd name="T44" fmla="*/ 598 w 697"/>
                  <a:gd name="T45" fmla="*/ 535 h 782"/>
                  <a:gd name="T46" fmla="*/ 595 w 697"/>
                  <a:gd name="T47" fmla="*/ 527 h 782"/>
                  <a:gd name="T48" fmla="*/ 611 w 697"/>
                  <a:gd name="T49" fmla="*/ 461 h 782"/>
                  <a:gd name="T50" fmla="*/ 652 w 697"/>
                  <a:gd name="T51" fmla="*/ 426 h 782"/>
                  <a:gd name="T52" fmla="*/ 78 w 697"/>
                  <a:gd name="T53" fmla="*/ 265 h 782"/>
                  <a:gd name="T54" fmla="*/ 141 w 697"/>
                  <a:gd name="T55" fmla="*/ 201 h 782"/>
                  <a:gd name="T56" fmla="*/ 205 w 697"/>
                  <a:gd name="T57" fmla="*/ 265 h 782"/>
                  <a:gd name="T58" fmla="*/ 141 w 697"/>
                  <a:gd name="T59" fmla="*/ 329 h 782"/>
                  <a:gd name="T60" fmla="*/ 78 w 697"/>
                  <a:gd name="T61" fmla="*/ 265 h 782"/>
                  <a:gd name="T62" fmla="*/ 189 w 697"/>
                  <a:gd name="T63" fmla="*/ 514 h 782"/>
                  <a:gd name="T64" fmla="*/ 101 w 697"/>
                  <a:gd name="T65" fmla="*/ 426 h 782"/>
                  <a:gd name="T66" fmla="*/ 189 w 697"/>
                  <a:gd name="T67" fmla="*/ 337 h 782"/>
                  <a:gd name="T68" fmla="*/ 276 w 697"/>
                  <a:gd name="T69" fmla="*/ 426 h 782"/>
                  <a:gd name="T70" fmla="*/ 189 w 697"/>
                  <a:gd name="T71" fmla="*/ 514 h 782"/>
                  <a:gd name="T72" fmla="*/ 352 w 697"/>
                  <a:gd name="T73" fmla="*/ 371 h 782"/>
                  <a:gd name="T74" fmla="*/ 215 w 697"/>
                  <a:gd name="T75" fmla="*/ 233 h 782"/>
                  <a:gd name="T76" fmla="*/ 352 w 697"/>
                  <a:gd name="T77" fmla="*/ 95 h 782"/>
                  <a:gd name="T78" fmla="*/ 489 w 697"/>
                  <a:gd name="T79" fmla="*/ 233 h 782"/>
                  <a:gd name="T80" fmla="*/ 352 w 697"/>
                  <a:gd name="T81" fmla="*/ 371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7" h="782">
                    <a:moveTo>
                      <a:pt x="652" y="426"/>
                    </a:moveTo>
                    <a:cubicBezTo>
                      <a:pt x="636" y="408"/>
                      <a:pt x="611" y="388"/>
                      <a:pt x="601" y="366"/>
                    </a:cubicBezTo>
                    <a:cubicBezTo>
                      <a:pt x="587" y="333"/>
                      <a:pt x="603" y="301"/>
                      <a:pt x="603" y="267"/>
                    </a:cubicBezTo>
                    <a:cubicBezTo>
                      <a:pt x="602" y="240"/>
                      <a:pt x="594" y="207"/>
                      <a:pt x="585" y="182"/>
                    </a:cubicBezTo>
                    <a:cubicBezTo>
                      <a:pt x="570" y="141"/>
                      <a:pt x="543" y="107"/>
                      <a:pt x="509" y="80"/>
                    </a:cubicBezTo>
                    <a:cubicBezTo>
                      <a:pt x="456" y="31"/>
                      <a:pt x="381" y="0"/>
                      <a:pt x="298" y="0"/>
                    </a:cubicBezTo>
                    <a:cubicBezTo>
                      <a:pt x="133" y="0"/>
                      <a:pt x="0" y="122"/>
                      <a:pt x="0" y="273"/>
                    </a:cubicBezTo>
                    <a:cubicBezTo>
                      <a:pt x="0" y="283"/>
                      <a:pt x="1" y="293"/>
                      <a:pt x="2" y="302"/>
                    </a:cubicBezTo>
                    <a:cubicBezTo>
                      <a:pt x="3" y="368"/>
                      <a:pt x="23" y="446"/>
                      <a:pt x="82" y="533"/>
                    </a:cubicBezTo>
                    <a:cubicBezTo>
                      <a:pt x="82" y="533"/>
                      <a:pt x="164" y="697"/>
                      <a:pt x="0" y="781"/>
                    </a:cubicBezTo>
                    <a:cubicBezTo>
                      <a:pt x="362" y="782"/>
                      <a:pt x="362" y="782"/>
                      <a:pt x="362" y="782"/>
                    </a:cubicBezTo>
                    <a:cubicBezTo>
                      <a:pt x="362" y="782"/>
                      <a:pt x="389" y="674"/>
                      <a:pt x="433" y="674"/>
                    </a:cubicBezTo>
                    <a:cubicBezTo>
                      <a:pt x="470" y="674"/>
                      <a:pt x="508" y="677"/>
                      <a:pt x="545" y="675"/>
                    </a:cubicBezTo>
                    <a:cubicBezTo>
                      <a:pt x="553" y="676"/>
                      <a:pt x="558" y="675"/>
                      <a:pt x="563" y="673"/>
                    </a:cubicBezTo>
                    <a:cubicBezTo>
                      <a:pt x="564" y="673"/>
                      <a:pt x="564" y="673"/>
                      <a:pt x="564" y="673"/>
                    </a:cubicBezTo>
                    <a:cubicBezTo>
                      <a:pt x="564" y="673"/>
                      <a:pt x="564" y="673"/>
                      <a:pt x="564" y="673"/>
                    </a:cubicBezTo>
                    <a:cubicBezTo>
                      <a:pt x="589" y="660"/>
                      <a:pt x="571" y="601"/>
                      <a:pt x="571" y="601"/>
                    </a:cubicBezTo>
                    <a:cubicBezTo>
                      <a:pt x="586" y="595"/>
                      <a:pt x="595" y="585"/>
                      <a:pt x="595" y="577"/>
                    </a:cubicBezTo>
                    <a:cubicBezTo>
                      <a:pt x="595" y="575"/>
                      <a:pt x="595" y="575"/>
                      <a:pt x="595" y="575"/>
                    </a:cubicBezTo>
                    <a:cubicBezTo>
                      <a:pt x="595" y="565"/>
                      <a:pt x="581" y="557"/>
                      <a:pt x="561" y="554"/>
                    </a:cubicBezTo>
                    <a:cubicBezTo>
                      <a:pt x="570" y="554"/>
                      <a:pt x="570" y="554"/>
                      <a:pt x="570" y="554"/>
                    </a:cubicBezTo>
                    <a:cubicBezTo>
                      <a:pt x="585" y="554"/>
                      <a:pt x="598" y="546"/>
                      <a:pt x="598" y="536"/>
                    </a:cubicBezTo>
                    <a:cubicBezTo>
                      <a:pt x="598" y="535"/>
                      <a:pt x="598" y="535"/>
                      <a:pt x="598" y="535"/>
                    </a:cubicBezTo>
                    <a:cubicBezTo>
                      <a:pt x="598" y="532"/>
                      <a:pt x="597" y="529"/>
                      <a:pt x="595" y="527"/>
                    </a:cubicBezTo>
                    <a:cubicBezTo>
                      <a:pt x="598" y="514"/>
                      <a:pt x="609" y="461"/>
                      <a:pt x="611" y="461"/>
                    </a:cubicBezTo>
                    <a:cubicBezTo>
                      <a:pt x="697" y="457"/>
                      <a:pt x="652" y="426"/>
                      <a:pt x="652" y="426"/>
                    </a:cubicBezTo>
                    <a:close/>
                    <a:moveTo>
                      <a:pt x="78" y="265"/>
                    </a:moveTo>
                    <a:cubicBezTo>
                      <a:pt x="78" y="230"/>
                      <a:pt x="106" y="201"/>
                      <a:pt x="141" y="201"/>
                    </a:cubicBezTo>
                    <a:cubicBezTo>
                      <a:pt x="176" y="201"/>
                      <a:pt x="205" y="230"/>
                      <a:pt x="205" y="265"/>
                    </a:cubicBezTo>
                    <a:cubicBezTo>
                      <a:pt x="205" y="300"/>
                      <a:pt x="176" y="329"/>
                      <a:pt x="141" y="329"/>
                    </a:cubicBezTo>
                    <a:cubicBezTo>
                      <a:pt x="106" y="329"/>
                      <a:pt x="78" y="300"/>
                      <a:pt x="78" y="265"/>
                    </a:cubicBezTo>
                    <a:close/>
                    <a:moveTo>
                      <a:pt x="189" y="514"/>
                    </a:moveTo>
                    <a:cubicBezTo>
                      <a:pt x="141" y="514"/>
                      <a:pt x="101" y="474"/>
                      <a:pt x="101" y="426"/>
                    </a:cubicBezTo>
                    <a:cubicBezTo>
                      <a:pt x="101" y="377"/>
                      <a:pt x="141" y="337"/>
                      <a:pt x="189" y="337"/>
                    </a:cubicBezTo>
                    <a:cubicBezTo>
                      <a:pt x="237" y="337"/>
                      <a:pt x="276" y="377"/>
                      <a:pt x="276" y="426"/>
                    </a:cubicBezTo>
                    <a:cubicBezTo>
                      <a:pt x="276" y="474"/>
                      <a:pt x="237" y="514"/>
                      <a:pt x="189" y="514"/>
                    </a:cubicBezTo>
                    <a:close/>
                    <a:moveTo>
                      <a:pt x="352" y="371"/>
                    </a:moveTo>
                    <a:cubicBezTo>
                      <a:pt x="276" y="371"/>
                      <a:pt x="215" y="309"/>
                      <a:pt x="215" y="233"/>
                    </a:cubicBezTo>
                    <a:cubicBezTo>
                      <a:pt x="215" y="157"/>
                      <a:pt x="276" y="95"/>
                      <a:pt x="352" y="95"/>
                    </a:cubicBezTo>
                    <a:cubicBezTo>
                      <a:pt x="428" y="95"/>
                      <a:pt x="489" y="157"/>
                      <a:pt x="489" y="233"/>
                    </a:cubicBezTo>
                    <a:cubicBezTo>
                      <a:pt x="489" y="309"/>
                      <a:pt x="428" y="371"/>
                      <a:pt x="352" y="3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5857632" y="3941180"/>
            <a:ext cx="682519" cy="682519"/>
            <a:chOff x="5857632" y="3769730"/>
            <a:chExt cx="682519" cy="682519"/>
          </a:xfrm>
        </p:grpSpPr>
        <p:grpSp>
          <p:nvGrpSpPr>
            <p:cNvPr id="97" name="组合 96"/>
            <p:cNvGrpSpPr/>
            <p:nvPr/>
          </p:nvGrpSpPr>
          <p:grpSpPr>
            <a:xfrm>
              <a:off x="5857632" y="3769730"/>
              <a:ext cx="682519" cy="682519"/>
              <a:chOff x="2646157" y="1103874"/>
              <a:chExt cx="910025" cy="910025"/>
            </a:xfrm>
          </p:grpSpPr>
          <p:grpSp>
            <p:nvGrpSpPr>
              <p:cNvPr id="128" name="组合 127"/>
              <p:cNvGrpSpPr/>
              <p:nvPr/>
            </p:nvGrpSpPr>
            <p:grpSpPr>
              <a:xfrm>
                <a:off x="2646157" y="1103874"/>
                <a:ext cx="910025" cy="910025"/>
                <a:chOff x="1236675" y="2423160"/>
                <a:chExt cx="1950720" cy="1950720"/>
              </a:xfrm>
            </p:grpSpPr>
            <p:sp>
              <p:nvSpPr>
                <p:cNvPr id="130" name="椭圆 1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76200" dir="2700000" algn="tl" rotWithShape="0">
                    <a:prstClr val="black">
                      <a:alpha val="2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1426863" y="2613348"/>
                  <a:ext cx="1570349" cy="157034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29" name="椭圆 128"/>
              <p:cNvSpPr/>
              <p:nvPr/>
            </p:nvSpPr>
            <p:spPr>
              <a:xfrm>
                <a:off x="2792045" y="1249762"/>
                <a:ext cx="618249" cy="61824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innerShdw dist="63500" dir="13500000">
                  <a:schemeClr val="accent6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6046201" y="4034137"/>
              <a:ext cx="327824" cy="179625"/>
              <a:chOff x="3085851" y="4418205"/>
              <a:chExt cx="774347" cy="424290"/>
            </a:xfrm>
            <a:solidFill>
              <a:schemeClr val="bg1"/>
            </a:solidFill>
          </p:grpSpPr>
          <p:sp>
            <p:nvSpPr>
              <p:cNvPr id="99" name="Freeform 439"/>
              <p:cNvSpPr/>
              <p:nvPr/>
            </p:nvSpPr>
            <p:spPr bwMode="auto">
              <a:xfrm>
                <a:off x="3676890" y="4518139"/>
                <a:ext cx="183308" cy="97650"/>
              </a:xfrm>
              <a:custGeom>
                <a:avLst/>
                <a:gdLst>
                  <a:gd name="T0" fmla="*/ 272 w 272"/>
                  <a:gd name="T1" fmla="*/ 71 h 145"/>
                  <a:gd name="T2" fmla="*/ 179 w 272"/>
                  <a:gd name="T3" fmla="*/ 0 h 145"/>
                  <a:gd name="T4" fmla="*/ 179 w 272"/>
                  <a:gd name="T5" fmla="*/ 51 h 145"/>
                  <a:gd name="T6" fmla="*/ 0 w 272"/>
                  <a:gd name="T7" fmla="*/ 51 h 145"/>
                  <a:gd name="T8" fmla="*/ 12 w 272"/>
                  <a:gd name="T9" fmla="*/ 94 h 145"/>
                  <a:gd name="T10" fmla="*/ 179 w 272"/>
                  <a:gd name="T11" fmla="*/ 94 h 145"/>
                  <a:gd name="T12" fmla="*/ 179 w 272"/>
                  <a:gd name="T13" fmla="*/ 145 h 145"/>
                  <a:gd name="T14" fmla="*/ 272 w 272"/>
                  <a:gd name="T15" fmla="*/ 7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145">
                    <a:moveTo>
                      <a:pt x="272" y="71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5" y="65"/>
                      <a:pt x="9" y="79"/>
                      <a:pt x="12" y="94"/>
                    </a:cubicBezTo>
                    <a:cubicBezTo>
                      <a:pt x="179" y="94"/>
                      <a:pt x="179" y="94"/>
                      <a:pt x="179" y="94"/>
                    </a:cubicBezTo>
                    <a:cubicBezTo>
                      <a:pt x="179" y="145"/>
                      <a:pt x="179" y="145"/>
                      <a:pt x="179" y="145"/>
                    </a:cubicBezTo>
                    <a:lnTo>
                      <a:pt x="272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0" name="Freeform 440"/>
              <p:cNvSpPr>
                <a:spLocks noEditPoints="1"/>
              </p:cNvSpPr>
              <p:nvPr/>
            </p:nvSpPr>
            <p:spPr bwMode="auto">
              <a:xfrm>
                <a:off x="3286005" y="4423630"/>
                <a:ext cx="393455" cy="396024"/>
              </a:xfrm>
              <a:custGeom>
                <a:avLst/>
                <a:gdLst>
                  <a:gd name="T0" fmla="*/ 291 w 583"/>
                  <a:gd name="T1" fmla="*/ 0 h 587"/>
                  <a:gd name="T2" fmla="*/ 0 w 583"/>
                  <a:gd name="T3" fmla="*/ 294 h 587"/>
                  <a:gd name="T4" fmla="*/ 291 w 583"/>
                  <a:gd name="T5" fmla="*/ 587 h 587"/>
                  <a:gd name="T6" fmla="*/ 583 w 583"/>
                  <a:gd name="T7" fmla="*/ 294 h 587"/>
                  <a:gd name="T8" fmla="*/ 291 w 583"/>
                  <a:gd name="T9" fmla="*/ 0 h 587"/>
                  <a:gd name="T10" fmla="*/ 291 w 583"/>
                  <a:gd name="T11" fmla="*/ 517 h 587"/>
                  <a:gd name="T12" fmla="*/ 70 w 583"/>
                  <a:gd name="T13" fmla="*/ 294 h 587"/>
                  <a:gd name="T14" fmla="*/ 291 w 583"/>
                  <a:gd name="T15" fmla="*/ 70 h 587"/>
                  <a:gd name="T16" fmla="*/ 513 w 583"/>
                  <a:gd name="T17" fmla="*/ 294 h 587"/>
                  <a:gd name="T18" fmla="*/ 291 w 583"/>
                  <a:gd name="T19" fmla="*/ 517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3" h="587">
                    <a:moveTo>
                      <a:pt x="291" y="0"/>
                    </a:moveTo>
                    <a:cubicBezTo>
                      <a:pt x="130" y="0"/>
                      <a:pt x="0" y="132"/>
                      <a:pt x="0" y="294"/>
                    </a:cubicBezTo>
                    <a:cubicBezTo>
                      <a:pt x="0" y="456"/>
                      <a:pt x="130" y="587"/>
                      <a:pt x="291" y="587"/>
                    </a:cubicBezTo>
                    <a:cubicBezTo>
                      <a:pt x="452" y="587"/>
                      <a:pt x="583" y="456"/>
                      <a:pt x="583" y="294"/>
                    </a:cubicBezTo>
                    <a:cubicBezTo>
                      <a:pt x="583" y="132"/>
                      <a:pt x="452" y="0"/>
                      <a:pt x="291" y="0"/>
                    </a:cubicBezTo>
                    <a:close/>
                    <a:moveTo>
                      <a:pt x="291" y="517"/>
                    </a:moveTo>
                    <a:cubicBezTo>
                      <a:pt x="169" y="517"/>
                      <a:pt x="70" y="417"/>
                      <a:pt x="70" y="294"/>
                    </a:cubicBezTo>
                    <a:cubicBezTo>
                      <a:pt x="70" y="170"/>
                      <a:pt x="169" y="70"/>
                      <a:pt x="291" y="70"/>
                    </a:cubicBezTo>
                    <a:cubicBezTo>
                      <a:pt x="413" y="70"/>
                      <a:pt x="513" y="170"/>
                      <a:pt x="513" y="294"/>
                    </a:cubicBezTo>
                    <a:cubicBezTo>
                      <a:pt x="513" y="417"/>
                      <a:pt x="413" y="517"/>
                      <a:pt x="291" y="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1" name="Freeform 441"/>
              <p:cNvSpPr/>
              <p:nvPr/>
            </p:nvSpPr>
            <p:spPr bwMode="auto">
              <a:xfrm>
                <a:off x="3367094" y="4553829"/>
                <a:ext cx="147046" cy="100505"/>
              </a:xfrm>
              <a:custGeom>
                <a:avLst/>
                <a:gdLst>
                  <a:gd name="T0" fmla="*/ 185 w 218"/>
                  <a:gd name="T1" fmla="*/ 54 h 149"/>
                  <a:gd name="T2" fmla="*/ 185 w 218"/>
                  <a:gd name="T3" fmla="*/ 14 h 149"/>
                  <a:gd name="T4" fmla="*/ 171 w 218"/>
                  <a:gd name="T5" fmla="*/ 0 h 149"/>
                  <a:gd name="T6" fmla="*/ 157 w 218"/>
                  <a:gd name="T7" fmla="*/ 14 h 149"/>
                  <a:gd name="T8" fmla="*/ 157 w 218"/>
                  <a:gd name="T9" fmla="*/ 54 h 149"/>
                  <a:gd name="T10" fmla="*/ 126 w 218"/>
                  <a:gd name="T11" fmla="*/ 91 h 149"/>
                  <a:gd name="T12" fmla="*/ 10 w 218"/>
                  <a:gd name="T13" fmla="*/ 102 h 149"/>
                  <a:gd name="T14" fmla="*/ 1 w 218"/>
                  <a:gd name="T15" fmla="*/ 114 h 149"/>
                  <a:gd name="T16" fmla="*/ 12 w 218"/>
                  <a:gd name="T17" fmla="*/ 123 h 149"/>
                  <a:gd name="T18" fmla="*/ 126 w 218"/>
                  <a:gd name="T19" fmla="*/ 112 h 149"/>
                  <a:gd name="T20" fmla="*/ 171 w 218"/>
                  <a:gd name="T21" fmla="*/ 149 h 149"/>
                  <a:gd name="T22" fmla="*/ 218 w 218"/>
                  <a:gd name="T23" fmla="*/ 101 h 149"/>
                  <a:gd name="T24" fmla="*/ 185 w 218"/>
                  <a:gd name="T25" fmla="*/ 5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8" h="149">
                    <a:moveTo>
                      <a:pt x="185" y="54"/>
                    </a:moveTo>
                    <a:cubicBezTo>
                      <a:pt x="185" y="14"/>
                      <a:pt x="185" y="14"/>
                      <a:pt x="185" y="14"/>
                    </a:cubicBezTo>
                    <a:cubicBezTo>
                      <a:pt x="185" y="6"/>
                      <a:pt x="179" y="0"/>
                      <a:pt x="171" y="0"/>
                    </a:cubicBezTo>
                    <a:cubicBezTo>
                      <a:pt x="163" y="0"/>
                      <a:pt x="157" y="6"/>
                      <a:pt x="157" y="14"/>
                    </a:cubicBezTo>
                    <a:cubicBezTo>
                      <a:pt x="157" y="54"/>
                      <a:pt x="157" y="54"/>
                      <a:pt x="157" y="54"/>
                    </a:cubicBezTo>
                    <a:cubicBezTo>
                      <a:pt x="141" y="60"/>
                      <a:pt x="129" y="74"/>
                      <a:pt x="126" y="91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5" y="103"/>
                      <a:pt x="0" y="108"/>
                      <a:pt x="1" y="114"/>
                    </a:cubicBezTo>
                    <a:cubicBezTo>
                      <a:pt x="1" y="120"/>
                      <a:pt x="7" y="124"/>
                      <a:pt x="12" y="123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31" y="133"/>
                      <a:pt x="149" y="149"/>
                      <a:pt x="171" y="149"/>
                    </a:cubicBezTo>
                    <a:cubicBezTo>
                      <a:pt x="197" y="149"/>
                      <a:pt x="218" y="127"/>
                      <a:pt x="218" y="101"/>
                    </a:cubicBezTo>
                    <a:cubicBezTo>
                      <a:pt x="218" y="79"/>
                      <a:pt x="204" y="61"/>
                      <a:pt x="185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2" name="Freeform 442"/>
              <p:cNvSpPr/>
              <p:nvPr/>
            </p:nvSpPr>
            <p:spPr bwMode="auto">
              <a:xfrm>
                <a:off x="3458748" y="4489015"/>
                <a:ext cx="13705" cy="39117"/>
              </a:xfrm>
              <a:custGeom>
                <a:avLst/>
                <a:gdLst>
                  <a:gd name="T0" fmla="*/ 29 w 48"/>
                  <a:gd name="T1" fmla="*/ 17 h 137"/>
                  <a:gd name="T2" fmla="*/ 29 w 48"/>
                  <a:gd name="T3" fmla="*/ 17 h 137"/>
                  <a:gd name="T4" fmla="*/ 29 w 48"/>
                  <a:gd name="T5" fmla="*/ 137 h 137"/>
                  <a:gd name="T6" fmla="*/ 48 w 48"/>
                  <a:gd name="T7" fmla="*/ 137 h 137"/>
                  <a:gd name="T8" fmla="*/ 48 w 48"/>
                  <a:gd name="T9" fmla="*/ 0 h 137"/>
                  <a:gd name="T10" fmla="*/ 31 w 48"/>
                  <a:gd name="T11" fmla="*/ 0 h 137"/>
                  <a:gd name="T12" fmla="*/ 0 w 48"/>
                  <a:gd name="T13" fmla="*/ 17 h 137"/>
                  <a:gd name="T14" fmla="*/ 5 w 48"/>
                  <a:gd name="T15" fmla="*/ 31 h 137"/>
                  <a:gd name="T16" fmla="*/ 29 w 48"/>
                  <a:gd name="T17" fmla="*/ 1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37">
                    <a:moveTo>
                      <a:pt x="29" y="17"/>
                    </a:moveTo>
                    <a:lnTo>
                      <a:pt x="29" y="17"/>
                    </a:lnTo>
                    <a:lnTo>
                      <a:pt x="29" y="137"/>
                    </a:lnTo>
                    <a:lnTo>
                      <a:pt x="48" y="137"/>
                    </a:lnTo>
                    <a:lnTo>
                      <a:pt x="48" y="0"/>
                    </a:lnTo>
                    <a:lnTo>
                      <a:pt x="31" y="0"/>
                    </a:lnTo>
                    <a:lnTo>
                      <a:pt x="0" y="17"/>
                    </a:lnTo>
                    <a:lnTo>
                      <a:pt x="5" y="31"/>
                    </a:lnTo>
                    <a:lnTo>
                      <a:pt x="2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3" name="Freeform 443"/>
              <p:cNvSpPr/>
              <p:nvPr/>
            </p:nvSpPr>
            <p:spPr bwMode="auto">
              <a:xfrm>
                <a:off x="3476450" y="4488444"/>
                <a:ext cx="24841" cy="39688"/>
              </a:xfrm>
              <a:custGeom>
                <a:avLst/>
                <a:gdLst>
                  <a:gd name="T0" fmla="*/ 37 w 37"/>
                  <a:gd name="T1" fmla="*/ 52 h 59"/>
                  <a:gd name="T2" fmla="*/ 11 w 37"/>
                  <a:gd name="T3" fmla="*/ 52 h 59"/>
                  <a:gd name="T4" fmla="*/ 11 w 37"/>
                  <a:gd name="T5" fmla="*/ 52 h 59"/>
                  <a:gd name="T6" fmla="*/ 16 w 37"/>
                  <a:gd name="T7" fmla="*/ 48 h 59"/>
                  <a:gd name="T8" fmla="*/ 36 w 37"/>
                  <a:gd name="T9" fmla="*/ 17 h 59"/>
                  <a:gd name="T10" fmla="*/ 18 w 37"/>
                  <a:gd name="T11" fmla="*/ 0 h 59"/>
                  <a:gd name="T12" fmla="*/ 2 w 37"/>
                  <a:gd name="T13" fmla="*/ 6 h 59"/>
                  <a:gd name="T14" fmla="*/ 4 w 37"/>
                  <a:gd name="T15" fmla="*/ 11 h 59"/>
                  <a:gd name="T16" fmla="*/ 17 w 37"/>
                  <a:gd name="T17" fmla="*/ 7 h 59"/>
                  <a:gd name="T18" fmla="*/ 28 w 37"/>
                  <a:gd name="T19" fmla="*/ 18 h 59"/>
                  <a:gd name="T20" fmla="*/ 7 w 37"/>
                  <a:gd name="T21" fmla="*/ 48 h 59"/>
                  <a:gd name="T22" fmla="*/ 0 w 37"/>
                  <a:gd name="T23" fmla="*/ 54 h 59"/>
                  <a:gd name="T24" fmla="*/ 0 w 37"/>
                  <a:gd name="T25" fmla="*/ 59 h 59"/>
                  <a:gd name="T26" fmla="*/ 37 w 37"/>
                  <a:gd name="T27" fmla="*/ 59 h 59"/>
                  <a:gd name="T28" fmla="*/ 37 w 37"/>
                  <a:gd name="T2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59">
                    <a:moveTo>
                      <a:pt x="37" y="52"/>
                    </a:move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8" y="36"/>
                      <a:pt x="36" y="27"/>
                      <a:pt x="36" y="17"/>
                    </a:cubicBezTo>
                    <a:cubicBezTo>
                      <a:pt x="36" y="9"/>
                      <a:pt x="31" y="0"/>
                      <a:pt x="18" y="0"/>
                    </a:cubicBezTo>
                    <a:cubicBezTo>
                      <a:pt x="12" y="0"/>
                      <a:pt x="6" y="3"/>
                      <a:pt x="2" y="6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7" y="9"/>
                      <a:pt x="11" y="7"/>
                      <a:pt x="17" y="7"/>
                    </a:cubicBezTo>
                    <a:cubicBezTo>
                      <a:pt x="25" y="7"/>
                      <a:pt x="28" y="12"/>
                      <a:pt x="28" y="18"/>
                    </a:cubicBezTo>
                    <a:cubicBezTo>
                      <a:pt x="28" y="26"/>
                      <a:pt x="21" y="34"/>
                      <a:pt x="7" y="48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37" y="59"/>
                      <a:pt x="37" y="59"/>
                      <a:pt x="37" y="59"/>
                    </a:cubicBezTo>
                    <a:lnTo>
                      <a:pt x="3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4" name="Freeform 444"/>
              <p:cNvSpPr/>
              <p:nvPr/>
            </p:nvSpPr>
            <p:spPr bwMode="auto">
              <a:xfrm>
                <a:off x="3590375" y="4605795"/>
                <a:ext cx="24270" cy="39688"/>
              </a:xfrm>
              <a:custGeom>
                <a:avLst/>
                <a:gdLst>
                  <a:gd name="T0" fmla="*/ 36 w 36"/>
                  <a:gd name="T1" fmla="*/ 42 h 59"/>
                  <a:gd name="T2" fmla="*/ 23 w 36"/>
                  <a:gd name="T3" fmla="*/ 27 h 59"/>
                  <a:gd name="T4" fmla="*/ 23 w 36"/>
                  <a:gd name="T5" fmla="*/ 27 h 59"/>
                  <a:gd name="T6" fmla="*/ 34 w 36"/>
                  <a:gd name="T7" fmla="*/ 14 h 59"/>
                  <a:gd name="T8" fmla="*/ 17 w 36"/>
                  <a:gd name="T9" fmla="*/ 0 h 59"/>
                  <a:gd name="T10" fmla="*/ 2 w 36"/>
                  <a:gd name="T11" fmla="*/ 4 h 59"/>
                  <a:gd name="T12" fmla="*/ 4 w 36"/>
                  <a:gd name="T13" fmla="*/ 10 h 59"/>
                  <a:gd name="T14" fmla="*/ 16 w 36"/>
                  <a:gd name="T15" fmla="*/ 6 h 59"/>
                  <a:gd name="T16" fmla="*/ 26 w 36"/>
                  <a:gd name="T17" fmla="*/ 15 h 59"/>
                  <a:gd name="T18" fmla="*/ 13 w 36"/>
                  <a:gd name="T19" fmla="*/ 25 h 59"/>
                  <a:gd name="T20" fmla="*/ 9 w 36"/>
                  <a:gd name="T21" fmla="*/ 25 h 59"/>
                  <a:gd name="T22" fmla="*/ 9 w 36"/>
                  <a:gd name="T23" fmla="*/ 31 h 59"/>
                  <a:gd name="T24" fmla="*/ 13 w 36"/>
                  <a:gd name="T25" fmla="*/ 31 h 59"/>
                  <a:gd name="T26" fmla="*/ 28 w 36"/>
                  <a:gd name="T27" fmla="*/ 42 h 59"/>
                  <a:gd name="T28" fmla="*/ 15 w 36"/>
                  <a:gd name="T29" fmla="*/ 53 h 59"/>
                  <a:gd name="T30" fmla="*/ 2 w 36"/>
                  <a:gd name="T31" fmla="*/ 50 h 59"/>
                  <a:gd name="T32" fmla="*/ 0 w 36"/>
                  <a:gd name="T33" fmla="*/ 56 h 59"/>
                  <a:gd name="T34" fmla="*/ 15 w 36"/>
                  <a:gd name="T35" fmla="*/ 59 h 59"/>
                  <a:gd name="T36" fmla="*/ 36 w 36"/>
                  <a:gd name="T37" fmla="*/ 4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" h="59">
                    <a:moveTo>
                      <a:pt x="36" y="42"/>
                    </a:moveTo>
                    <a:cubicBezTo>
                      <a:pt x="36" y="34"/>
                      <a:pt x="30" y="29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30" y="25"/>
                      <a:pt x="34" y="20"/>
                      <a:pt x="34" y="14"/>
                    </a:cubicBezTo>
                    <a:cubicBezTo>
                      <a:pt x="34" y="7"/>
                      <a:pt x="29" y="0"/>
                      <a:pt x="17" y="0"/>
                    </a:cubicBezTo>
                    <a:cubicBezTo>
                      <a:pt x="11" y="0"/>
                      <a:pt x="5" y="2"/>
                      <a:pt x="2" y="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8"/>
                      <a:pt x="11" y="6"/>
                      <a:pt x="16" y="6"/>
                    </a:cubicBezTo>
                    <a:cubicBezTo>
                      <a:pt x="23" y="6"/>
                      <a:pt x="26" y="10"/>
                      <a:pt x="26" y="15"/>
                    </a:cubicBezTo>
                    <a:cubicBezTo>
                      <a:pt x="26" y="22"/>
                      <a:pt x="19" y="25"/>
                      <a:pt x="13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21" y="31"/>
                      <a:pt x="28" y="34"/>
                      <a:pt x="28" y="42"/>
                    </a:cubicBezTo>
                    <a:cubicBezTo>
                      <a:pt x="28" y="47"/>
                      <a:pt x="25" y="53"/>
                      <a:pt x="15" y="53"/>
                    </a:cubicBezTo>
                    <a:cubicBezTo>
                      <a:pt x="10" y="53"/>
                      <a:pt x="5" y="51"/>
                      <a:pt x="2" y="50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" y="57"/>
                      <a:pt x="9" y="59"/>
                      <a:pt x="15" y="59"/>
                    </a:cubicBezTo>
                    <a:cubicBezTo>
                      <a:pt x="29" y="59"/>
                      <a:pt x="36" y="51"/>
                      <a:pt x="3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5" name="Freeform 445"/>
              <p:cNvSpPr>
                <a:spLocks noEditPoints="1"/>
              </p:cNvSpPr>
              <p:nvPr/>
            </p:nvSpPr>
            <p:spPr bwMode="auto">
              <a:xfrm>
                <a:off x="3469027" y="4710869"/>
                <a:ext cx="26839" cy="40545"/>
              </a:xfrm>
              <a:custGeom>
                <a:avLst/>
                <a:gdLst>
                  <a:gd name="T0" fmla="*/ 23 w 40"/>
                  <a:gd name="T1" fmla="*/ 21 h 60"/>
                  <a:gd name="T2" fmla="*/ 9 w 40"/>
                  <a:gd name="T3" fmla="*/ 28 h 60"/>
                  <a:gd name="T4" fmla="*/ 8 w 40"/>
                  <a:gd name="T5" fmla="*/ 28 h 60"/>
                  <a:gd name="T6" fmla="*/ 28 w 40"/>
                  <a:gd name="T7" fmla="*/ 7 h 60"/>
                  <a:gd name="T8" fmla="*/ 34 w 40"/>
                  <a:gd name="T9" fmla="*/ 7 h 60"/>
                  <a:gd name="T10" fmla="*/ 34 w 40"/>
                  <a:gd name="T11" fmla="*/ 0 h 60"/>
                  <a:gd name="T12" fmla="*/ 29 w 40"/>
                  <a:gd name="T13" fmla="*/ 1 h 60"/>
                  <a:gd name="T14" fmla="*/ 10 w 40"/>
                  <a:gd name="T15" fmla="*/ 9 h 60"/>
                  <a:gd name="T16" fmla="*/ 0 w 40"/>
                  <a:gd name="T17" fmla="*/ 35 h 60"/>
                  <a:gd name="T18" fmla="*/ 21 w 40"/>
                  <a:gd name="T19" fmla="*/ 60 h 60"/>
                  <a:gd name="T20" fmla="*/ 40 w 40"/>
                  <a:gd name="T21" fmla="*/ 39 h 60"/>
                  <a:gd name="T22" fmla="*/ 23 w 40"/>
                  <a:gd name="T23" fmla="*/ 21 h 60"/>
                  <a:gd name="T24" fmla="*/ 21 w 40"/>
                  <a:gd name="T25" fmla="*/ 54 h 60"/>
                  <a:gd name="T26" fmla="*/ 8 w 40"/>
                  <a:gd name="T27" fmla="*/ 37 h 60"/>
                  <a:gd name="T28" fmla="*/ 9 w 40"/>
                  <a:gd name="T29" fmla="*/ 34 h 60"/>
                  <a:gd name="T30" fmla="*/ 20 w 40"/>
                  <a:gd name="T31" fmla="*/ 27 h 60"/>
                  <a:gd name="T32" fmla="*/ 32 w 40"/>
                  <a:gd name="T33" fmla="*/ 40 h 60"/>
                  <a:gd name="T34" fmla="*/ 21 w 40"/>
                  <a:gd name="T35" fmla="*/ 5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60">
                    <a:moveTo>
                      <a:pt x="23" y="21"/>
                    </a:moveTo>
                    <a:cubicBezTo>
                      <a:pt x="16" y="21"/>
                      <a:pt x="11" y="24"/>
                      <a:pt x="9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18"/>
                      <a:pt x="16" y="9"/>
                      <a:pt x="28" y="7"/>
                    </a:cubicBezTo>
                    <a:cubicBezTo>
                      <a:pt x="31" y="7"/>
                      <a:pt x="33" y="7"/>
                      <a:pt x="34" y="7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1" y="1"/>
                      <a:pt x="29" y="1"/>
                    </a:cubicBezTo>
                    <a:cubicBezTo>
                      <a:pt x="21" y="2"/>
                      <a:pt x="15" y="5"/>
                      <a:pt x="10" y="9"/>
                    </a:cubicBezTo>
                    <a:cubicBezTo>
                      <a:pt x="5" y="15"/>
                      <a:pt x="0" y="24"/>
                      <a:pt x="0" y="35"/>
                    </a:cubicBezTo>
                    <a:cubicBezTo>
                      <a:pt x="0" y="50"/>
                      <a:pt x="9" y="60"/>
                      <a:pt x="21" y="60"/>
                    </a:cubicBezTo>
                    <a:cubicBezTo>
                      <a:pt x="33" y="60"/>
                      <a:pt x="40" y="50"/>
                      <a:pt x="40" y="39"/>
                    </a:cubicBezTo>
                    <a:cubicBezTo>
                      <a:pt x="40" y="28"/>
                      <a:pt x="33" y="21"/>
                      <a:pt x="23" y="21"/>
                    </a:cubicBezTo>
                    <a:close/>
                    <a:moveTo>
                      <a:pt x="21" y="54"/>
                    </a:moveTo>
                    <a:cubicBezTo>
                      <a:pt x="13" y="54"/>
                      <a:pt x="8" y="47"/>
                      <a:pt x="8" y="37"/>
                    </a:cubicBezTo>
                    <a:cubicBezTo>
                      <a:pt x="8" y="36"/>
                      <a:pt x="9" y="35"/>
                      <a:pt x="9" y="34"/>
                    </a:cubicBezTo>
                    <a:cubicBezTo>
                      <a:pt x="11" y="30"/>
                      <a:pt x="15" y="27"/>
                      <a:pt x="20" y="27"/>
                    </a:cubicBezTo>
                    <a:cubicBezTo>
                      <a:pt x="27" y="27"/>
                      <a:pt x="32" y="32"/>
                      <a:pt x="32" y="40"/>
                    </a:cubicBezTo>
                    <a:cubicBezTo>
                      <a:pt x="32" y="48"/>
                      <a:pt x="28" y="54"/>
                      <a:pt x="21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6" name="Freeform 446"/>
              <p:cNvSpPr>
                <a:spLocks noEditPoints="1"/>
              </p:cNvSpPr>
              <p:nvPr/>
            </p:nvSpPr>
            <p:spPr bwMode="auto">
              <a:xfrm>
                <a:off x="3339398" y="4606366"/>
                <a:ext cx="25697" cy="39974"/>
              </a:xfrm>
              <a:custGeom>
                <a:avLst/>
                <a:gdLst>
                  <a:gd name="T0" fmla="*/ 19 w 38"/>
                  <a:gd name="T1" fmla="*/ 0 h 59"/>
                  <a:gd name="T2" fmla="*/ 0 w 38"/>
                  <a:gd name="T3" fmla="*/ 20 h 59"/>
                  <a:gd name="T4" fmla="*/ 17 w 38"/>
                  <a:gd name="T5" fmla="*/ 38 h 59"/>
                  <a:gd name="T6" fmla="*/ 30 w 38"/>
                  <a:gd name="T7" fmla="*/ 32 h 59"/>
                  <a:gd name="T8" fmla="*/ 30 w 38"/>
                  <a:gd name="T9" fmla="*/ 32 h 59"/>
                  <a:gd name="T10" fmla="*/ 23 w 38"/>
                  <a:gd name="T11" fmla="*/ 47 h 59"/>
                  <a:gd name="T12" fmla="*/ 11 w 38"/>
                  <a:gd name="T13" fmla="*/ 53 h 59"/>
                  <a:gd name="T14" fmla="*/ 5 w 38"/>
                  <a:gd name="T15" fmla="*/ 53 h 59"/>
                  <a:gd name="T16" fmla="*/ 5 w 38"/>
                  <a:gd name="T17" fmla="*/ 59 h 59"/>
                  <a:gd name="T18" fmla="*/ 12 w 38"/>
                  <a:gd name="T19" fmla="*/ 59 h 59"/>
                  <a:gd name="T20" fmla="*/ 28 w 38"/>
                  <a:gd name="T21" fmla="*/ 51 h 59"/>
                  <a:gd name="T22" fmla="*/ 38 w 38"/>
                  <a:gd name="T23" fmla="*/ 24 h 59"/>
                  <a:gd name="T24" fmla="*/ 19 w 38"/>
                  <a:gd name="T25" fmla="*/ 0 h 59"/>
                  <a:gd name="T26" fmla="*/ 30 w 38"/>
                  <a:gd name="T27" fmla="*/ 26 h 59"/>
                  <a:gd name="T28" fmla="*/ 18 w 38"/>
                  <a:gd name="T29" fmla="*/ 32 h 59"/>
                  <a:gd name="T30" fmla="*/ 7 w 38"/>
                  <a:gd name="T31" fmla="*/ 20 h 59"/>
                  <a:gd name="T32" fmla="*/ 19 w 38"/>
                  <a:gd name="T33" fmla="*/ 6 h 59"/>
                  <a:gd name="T34" fmla="*/ 30 w 38"/>
                  <a:gd name="T35" fmla="*/ 23 h 59"/>
                  <a:gd name="T36" fmla="*/ 30 w 38"/>
                  <a:gd name="T37" fmla="*/ 2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59">
                    <a:moveTo>
                      <a:pt x="19" y="0"/>
                    </a:moveTo>
                    <a:cubicBezTo>
                      <a:pt x="8" y="0"/>
                      <a:pt x="0" y="10"/>
                      <a:pt x="0" y="20"/>
                    </a:cubicBezTo>
                    <a:cubicBezTo>
                      <a:pt x="0" y="30"/>
                      <a:pt x="6" y="38"/>
                      <a:pt x="17" y="38"/>
                    </a:cubicBezTo>
                    <a:cubicBezTo>
                      <a:pt x="22" y="38"/>
                      <a:pt x="27" y="36"/>
                      <a:pt x="30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9"/>
                      <a:pt x="27" y="44"/>
                      <a:pt x="23" y="47"/>
                    </a:cubicBezTo>
                    <a:cubicBezTo>
                      <a:pt x="20" y="50"/>
                      <a:pt x="15" y="52"/>
                      <a:pt x="11" y="53"/>
                    </a:cubicBezTo>
                    <a:cubicBezTo>
                      <a:pt x="8" y="53"/>
                      <a:pt x="6" y="53"/>
                      <a:pt x="5" y="53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6" y="59"/>
                      <a:pt x="9" y="59"/>
                      <a:pt x="12" y="59"/>
                    </a:cubicBezTo>
                    <a:cubicBezTo>
                      <a:pt x="18" y="58"/>
                      <a:pt x="24" y="56"/>
                      <a:pt x="28" y="51"/>
                    </a:cubicBezTo>
                    <a:cubicBezTo>
                      <a:pt x="34" y="46"/>
                      <a:pt x="38" y="37"/>
                      <a:pt x="38" y="24"/>
                    </a:cubicBezTo>
                    <a:cubicBezTo>
                      <a:pt x="38" y="9"/>
                      <a:pt x="31" y="0"/>
                      <a:pt x="19" y="0"/>
                    </a:cubicBezTo>
                    <a:close/>
                    <a:moveTo>
                      <a:pt x="30" y="26"/>
                    </a:moveTo>
                    <a:cubicBezTo>
                      <a:pt x="28" y="30"/>
                      <a:pt x="24" y="32"/>
                      <a:pt x="18" y="32"/>
                    </a:cubicBezTo>
                    <a:cubicBezTo>
                      <a:pt x="12" y="32"/>
                      <a:pt x="7" y="27"/>
                      <a:pt x="7" y="20"/>
                    </a:cubicBezTo>
                    <a:cubicBezTo>
                      <a:pt x="7" y="12"/>
                      <a:pt x="12" y="6"/>
                      <a:pt x="19" y="6"/>
                    </a:cubicBezTo>
                    <a:cubicBezTo>
                      <a:pt x="27" y="6"/>
                      <a:pt x="30" y="13"/>
                      <a:pt x="30" y="23"/>
                    </a:cubicBezTo>
                    <a:cubicBezTo>
                      <a:pt x="30" y="25"/>
                      <a:pt x="30" y="25"/>
                      <a:pt x="3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7" name="Oval 447"/>
              <p:cNvSpPr>
                <a:spLocks noChangeArrowheads="1"/>
              </p:cNvSpPr>
              <p:nvPr/>
            </p:nvSpPr>
            <p:spPr bwMode="auto">
              <a:xfrm>
                <a:off x="3388794" y="4539553"/>
                <a:ext cx="18845" cy="182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Oval 448"/>
              <p:cNvSpPr>
                <a:spLocks noChangeArrowheads="1"/>
              </p:cNvSpPr>
              <p:nvPr/>
            </p:nvSpPr>
            <p:spPr bwMode="auto">
              <a:xfrm>
                <a:off x="3552686" y="4539553"/>
                <a:ext cx="19416" cy="1827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9" name="Oval 449"/>
              <p:cNvSpPr>
                <a:spLocks noChangeArrowheads="1"/>
              </p:cNvSpPr>
              <p:nvPr/>
            </p:nvSpPr>
            <p:spPr bwMode="auto">
              <a:xfrm>
                <a:off x="3552686" y="4695450"/>
                <a:ext cx="19416" cy="1770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0" name="Freeform 450"/>
              <p:cNvSpPr/>
              <p:nvPr/>
            </p:nvSpPr>
            <p:spPr bwMode="auto">
              <a:xfrm>
                <a:off x="3085851" y="4650337"/>
                <a:ext cx="211860" cy="97650"/>
              </a:xfrm>
              <a:custGeom>
                <a:avLst/>
                <a:gdLst>
                  <a:gd name="T0" fmla="*/ 92 w 314"/>
                  <a:gd name="T1" fmla="*/ 51 h 145"/>
                  <a:gd name="T2" fmla="*/ 92 w 314"/>
                  <a:gd name="T3" fmla="*/ 0 h 145"/>
                  <a:gd name="T4" fmla="*/ 0 w 314"/>
                  <a:gd name="T5" fmla="*/ 71 h 145"/>
                  <a:gd name="T6" fmla="*/ 92 w 314"/>
                  <a:gd name="T7" fmla="*/ 145 h 145"/>
                  <a:gd name="T8" fmla="*/ 92 w 314"/>
                  <a:gd name="T9" fmla="*/ 94 h 145"/>
                  <a:gd name="T10" fmla="*/ 314 w 314"/>
                  <a:gd name="T11" fmla="*/ 94 h 145"/>
                  <a:gd name="T12" fmla="*/ 297 w 314"/>
                  <a:gd name="T13" fmla="*/ 51 h 145"/>
                  <a:gd name="T14" fmla="*/ 92 w 314"/>
                  <a:gd name="T15" fmla="*/ 5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4" h="145">
                    <a:moveTo>
                      <a:pt x="92" y="51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92" y="145"/>
                      <a:pt x="92" y="145"/>
                      <a:pt x="92" y="145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314" y="94"/>
                      <a:pt x="314" y="94"/>
                      <a:pt x="314" y="94"/>
                    </a:cubicBezTo>
                    <a:cubicBezTo>
                      <a:pt x="308" y="80"/>
                      <a:pt x="302" y="66"/>
                      <a:pt x="297" y="51"/>
                    </a:cubicBezTo>
                    <a:lnTo>
                      <a:pt x="92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1" name="Oval 451"/>
              <p:cNvSpPr>
                <a:spLocks noChangeArrowheads="1"/>
              </p:cNvSpPr>
              <p:nvPr/>
            </p:nvSpPr>
            <p:spPr bwMode="auto">
              <a:xfrm>
                <a:off x="3388794" y="4696021"/>
                <a:ext cx="18845" cy="1770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2" name="Freeform 452"/>
              <p:cNvSpPr/>
              <p:nvPr/>
            </p:nvSpPr>
            <p:spPr bwMode="auto">
              <a:xfrm>
                <a:off x="3698304" y="4718292"/>
                <a:ext cx="35120" cy="60246"/>
              </a:xfrm>
              <a:custGeom>
                <a:avLst/>
                <a:gdLst>
                  <a:gd name="T0" fmla="*/ 0 w 52"/>
                  <a:gd name="T1" fmla="*/ 0 h 89"/>
                  <a:gd name="T2" fmla="*/ 0 w 52"/>
                  <a:gd name="T3" fmla="*/ 78 h 89"/>
                  <a:gd name="T4" fmla="*/ 26 w 52"/>
                  <a:gd name="T5" fmla="*/ 89 h 89"/>
                  <a:gd name="T6" fmla="*/ 52 w 52"/>
                  <a:gd name="T7" fmla="*/ 78 h 89"/>
                  <a:gd name="T8" fmla="*/ 52 w 52"/>
                  <a:gd name="T9" fmla="*/ 0 h 89"/>
                  <a:gd name="T10" fmla="*/ 26 w 52"/>
                  <a:gd name="T11" fmla="*/ 6 h 89"/>
                  <a:gd name="T12" fmla="*/ 0 w 52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9">
                    <a:moveTo>
                      <a:pt x="0" y="0"/>
                    </a:moveTo>
                    <a:cubicBezTo>
                      <a:pt x="0" y="78"/>
                      <a:pt x="0" y="78"/>
                      <a:pt x="0" y="78"/>
                    </a:cubicBezTo>
                    <a:cubicBezTo>
                      <a:pt x="0" y="84"/>
                      <a:pt x="11" y="89"/>
                      <a:pt x="26" y="89"/>
                    </a:cubicBezTo>
                    <a:cubicBezTo>
                      <a:pt x="40" y="89"/>
                      <a:pt x="52" y="84"/>
                      <a:pt x="52" y="7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6" y="4"/>
                      <a:pt x="35" y="6"/>
                      <a:pt x="26" y="6"/>
                    </a:cubicBezTo>
                    <a:cubicBezTo>
                      <a:pt x="16" y="6"/>
                      <a:pt x="5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3" name="Oval 453"/>
              <p:cNvSpPr>
                <a:spLocks noChangeArrowheads="1"/>
              </p:cNvSpPr>
              <p:nvPr/>
            </p:nvSpPr>
            <p:spPr bwMode="auto">
              <a:xfrm>
                <a:off x="3698304" y="4704873"/>
                <a:ext cx="35120" cy="142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4" name="Freeform 454"/>
              <p:cNvSpPr/>
              <p:nvPr/>
            </p:nvSpPr>
            <p:spPr bwMode="auto">
              <a:xfrm>
                <a:off x="3748271" y="4695450"/>
                <a:ext cx="35120" cy="83088"/>
              </a:xfrm>
              <a:custGeom>
                <a:avLst/>
                <a:gdLst>
                  <a:gd name="T0" fmla="*/ 0 w 52"/>
                  <a:gd name="T1" fmla="*/ 0 h 123"/>
                  <a:gd name="T2" fmla="*/ 0 w 52"/>
                  <a:gd name="T3" fmla="*/ 110 h 123"/>
                  <a:gd name="T4" fmla="*/ 0 w 52"/>
                  <a:gd name="T5" fmla="*/ 112 h 123"/>
                  <a:gd name="T6" fmla="*/ 26 w 52"/>
                  <a:gd name="T7" fmla="*/ 123 h 123"/>
                  <a:gd name="T8" fmla="*/ 52 w 52"/>
                  <a:gd name="T9" fmla="*/ 112 h 123"/>
                  <a:gd name="T10" fmla="*/ 52 w 52"/>
                  <a:gd name="T11" fmla="*/ 112 h 123"/>
                  <a:gd name="T12" fmla="*/ 52 w 52"/>
                  <a:gd name="T13" fmla="*/ 0 h 123"/>
                  <a:gd name="T14" fmla="*/ 26 w 52"/>
                  <a:gd name="T15" fmla="*/ 6 h 123"/>
                  <a:gd name="T16" fmla="*/ 0 w 52"/>
                  <a:gd name="T1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23">
                    <a:moveTo>
                      <a:pt x="0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1"/>
                      <a:pt x="0" y="111"/>
                      <a:pt x="0" y="112"/>
                    </a:cubicBezTo>
                    <a:cubicBezTo>
                      <a:pt x="0" y="118"/>
                      <a:pt x="11" y="123"/>
                      <a:pt x="26" y="123"/>
                    </a:cubicBezTo>
                    <a:cubicBezTo>
                      <a:pt x="40" y="123"/>
                      <a:pt x="52" y="118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6" y="4"/>
                      <a:pt x="36" y="6"/>
                      <a:pt x="26" y="6"/>
                    </a:cubicBezTo>
                    <a:cubicBezTo>
                      <a:pt x="16" y="6"/>
                      <a:pt x="6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5" name="Oval 455"/>
              <p:cNvSpPr>
                <a:spLocks noChangeArrowheads="1"/>
              </p:cNvSpPr>
              <p:nvPr/>
            </p:nvSpPr>
            <p:spPr bwMode="auto">
              <a:xfrm>
                <a:off x="3748271" y="4682030"/>
                <a:ext cx="35120" cy="13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6" name="Freeform 456"/>
              <p:cNvSpPr/>
              <p:nvPr/>
            </p:nvSpPr>
            <p:spPr bwMode="auto">
              <a:xfrm>
                <a:off x="3797667" y="4644912"/>
                <a:ext cx="35691" cy="133626"/>
              </a:xfrm>
              <a:custGeom>
                <a:avLst/>
                <a:gdLst>
                  <a:gd name="T0" fmla="*/ 0 w 53"/>
                  <a:gd name="T1" fmla="*/ 0 h 198"/>
                  <a:gd name="T2" fmla="*/ 0 w 53"/>
                  <a:gd name="T3" fmla="*/ 187 h 198"/>
                  <a:gd name="T4" fmla="*/ 26 w 53"/>
                  <a:gd name="T5" fmla="*/ 198 h 198"/>
                  <a:gd name="T6" fmla="*/ 53 w 53"/>
                  <a:gd name="T7" fmla="*/ 187 h 198"/>
                  <a:gd name="T8" fmla="*/ 53 w 53"/>
                  <a:gd name="T9" fmla="*/ 0 h 198"/>
                  <a:gd name="T10" fmla="*/ 26 w 53"/>
                  <a:gd name="T11" fmla="*/ 7 h 198"/>
                  <a:gd name="T12" fmla="*/ 0 w 53"/>
                  <a:gd name="T1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98">
                    <a:moveTo>
                      <a:pt x="0" y="0"/>
                    </a:move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3"/>
                      <a:pt x="12" y="198"/>
                      <a:pt x="26" y="198"/>
                    </a:cubicBezTo>
                    <a:cubicBezTo>
                      <a:pt x="41" y="198"/>
                      <a:pt x="53" y="193"/>
                      <a:pt x="53" y="18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7" y="5"/>
                      <a:pt x="36" y="7"/>
                      <a:pt x="26" y="7"/>
                    </a:cubicBezTo>
                    <a:cubicBezTo>
                      <a:pt x="17" y="7"/>
                      <a:pt x="6" y="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7" name="Oval 457"/>
              <p:cNvSpPr>
                <a:spLocks noChangeArrowheads="1"/>
              </p:cNvSpPr>
              <p:nvPr/>
            </p:nvSpPr>
            <p:spPr bwMode="auto">
              <a:xfrm>
                <a:off x="3797667" y="4631492"/>
                <a:ext cx="35691" cy="148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8" name="Freeform 458"/>
              <p:cNvSpPr/>
              <p:nvPr/>
            </p:nvSpPr>
            <p:spPr bwMode="auto">
              <a:xfrm>
                <a:off x="3222047" y="4588093"/>
                <a:ext cx="35120" cy="60246"/>
              </a:xfrm>
              <a:custGeom>
                <a:avLst/>
                <a:gdLst>
                  <a:gd name="T0" fmla="*/ 26 w 52"/>
                  <a:gd name="T1" fmla="*/ 89 h 89"/>
                  <a:gd name="T2" fmla="*/ 52 w 52"/>
                  <a:gd name="T3" fmla="*/ 78 h 89"/>
                  <a:gd name="T4" fmla="*/ 52 w 52"/>
                  <a:gd name="T5" fmla="*/ 0 h 89"/>
                  <a:gd name="T6" fmla="*/ 26 w 52"/>
                  <a:gd name="T7" fmla="*/ 6 h 89"/>
                  <a:gd name="T8" fmla="*/ 0 w 52"/>
                  <a:gd name="T9" fmla="*/ 0 h 89"/>
                  <a:gd name="T10" fmla="*/ 0 w 52"/>
                  <a:gd name="T11" fmla="*/ 78 h 89"/>
                  <a:gd name="T12" fmla="*/ 26 w 52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9">
                    <a:moveTo>
                      <a:pt x="26" y="89"/>
                    </a:moveTo>
                    <a:cubicBezTo>
                      <a:pt x="40" y="89"/>
                      <a:pt x="52" y="84"/>
                      <a:pt x="52" y="7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6" y="4"/>
                      <a:pt x="36" y="6"/>
                      <a:pt x="26" y="6"/>
                    </a:cubicBezTo>
                    <a:cubicBezTo>
                      <a:pt x="16" y="6"/>
                      <a:pt x="6" y="4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4"/>
                      <a:pt x="11" y="89"/>
                      <a:pt x="26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9" name="Oval 459"/>
              <p:cNvSpPr>
                <a:spLocks noChangeArrowheads="1"/>
              </p:cNvSpPr>
              <p:nvPr/>
            </p:nvSpPr>
            <p:spPr bwMode="auto">
              <a:xfrm>
                <a:off x="3222047" y="4574673"/>
                <a:ext cx="35120" cy="142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0" name="Freeform 460"/>
              <p:cNvSpPr/>
              <p:nvPr/>
            </p:nvSpPr>
            <p:spPr bwMode="auto">
              <a:xfrm>
                <a:off x="3171509" y="4565250"/>
                <a:ext cx="35691" cy="83088"/>
              </a:xfrm>
              <a:custGeom>
                <a:avLst/>
                <a:gdLst>
                  <a:gd name="T0" fmla="*/ 26 w 53"/>
                  <a:gd name="T1" fmla="*/ 123 h 123"/>
                  <a:gd name="T2" fmla="*/ 53 w 53"/>
                  <a:gd name="T3" fmla="*/ 112 h 123"/>
                  <a:gd name="T4" fmla="*/ 52 w 53"/>
                  <a:gd name="T5" fmla="*/ 110 h 123"/>
                  <a:gd name="T6" fmla="*/ 52 w 53"/>
                  <a:gd name="T7" fmla="*/ 0 h 123"/>
                  <a:gd name="T8" fmla="*/ 26 w 53"/>
                  <a:gd name="T9" fmla="*/ 6 h 123"/>
                  <a:gd name="T10" fmla="*/ 0 w 53"/>
                  <a:gd name="T11" fmla="*/ 0 h 123"/>
                  <a:gd name="T12" fmla="*/ 0 w 53"/>
                  <a:gd name="T13" fmla="*/ 112 h 123"/>
                  <a:gd name="T14" fmla="*/ 0 w 53"/>
                  <a:gd name="T15" fmla="*/ 112 h 123"/>
                  <a:gd name="T16" fmla="*/ 26 w 53"/>
                  <a:gd name="T17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123">
                    <a:moveTo>
                      <a:pt x="26" y="123"/>
                    </a:moveTo>
                    <a:cubicBezTo>
                      <a:pt x="41" y="123"/>
                      <a:pt x="53" y="118"/>
                      <a:pt x="53" y="112"/>
                    </a:cubicBezTo>
                    <a:cubicBezTo>
                      <a:pt x="53" y="111"/>
                      <a:pt x="52" y="111"/>
                      <a:pt x="52" y="11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6" y="4"/>
                      <a:pt x="36" y="6"/>
                      <a:pt x="26" y="6"/>
                    </a:cubicBezTo>
                    <a:cubicBezTo>
                      <a:pt x="16" y="6"/>
                      <a:pt x="6" y="4"/>
                      <a:pt x="0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8"/>
                      <a:pt x="12" y="123"/>
                      <a:pt x="2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1" name="Oval 461"/>
              <p:cNvSpPr>
                <a:spLocks noChangeArrowheads="1"/>
              </p:cNvSpPr>
              <p:nvPr/>
            </p:nvSpPr>
            <p:spPr bwMode="auto">
              <a:xfrm>
                <a:off x="3171509" y="4551831"/>
                <a:ext cx="35120" cy="13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2" name="Freeform 462"/>
              <p:cNvSpPr/>
              <p:nvPr/>
            </p:nvSpPr>
            <p:spPr bwMode="auto">
              <a:xfrm>
                <a:off x="3122113" y="4514712"/>
                <a:ext cx="35120" cy="133626"/>
              </a:xfrm>
              <a:custGeom>
                <a:avLst/>
                <a:gdLst>
                  <a:gd name="T0" fmla="*/ 26 w 52"/>
                  <a:gd name="T1" fmla="*/ 198 h 198"/>
                  <a:gd name="T2" fmla="*/ 52 w 52"/>
                  <a:gd name="T3" fmla="*/ 187 h 198"/>
                  <a:gd name="T4" fmla="*/ 52 w 52"/>
                  <a:gd name="T5" fmla="*/ 0 h 198"/>
                  <a:gd name="T6" fmla="*/ 26 w 52"/>
                  <a:gd name="T7" fmla="*/ 7 h 198"/>
                  <a:gd name="T8" fmla="*/ 0 w 52"/>
                  <a:gd name="T9" fmla="*/ 0 h 198"/>
                  <a:gd name="T10" fmla="*/ 0 w 52"/>
                  <a:gd name="T11" fmla="*/ 187 h 198"/>
                  <a:gd name="T12" fmla="*/ 26 w 52"/>
                  <a:gd name="T13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98">
                    <a:moveTo>
                      <a:pt x="26" y="198"/>
                    </a:moveTo>
                    <a:cubicBezTo>
                      <a:pt x="40" y="198"/>
                      <a:pt x="52" y="193"/>
                      <a:pt x="52" y="18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6" y="5"/>
                      <a:pt x="36" y="7"/>
                      <a:pt x="26" y="7"/>
                    </a:cubicBezTo>
                    <a:cubicBezTo>
                      <a:pt x="16" y="7"/>
                      <a:pt x="6" y="5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3"/>
                      <a:pt x="11" y="198"/>
                      <a:pt x="26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3" name="Oval 463"/>
              <p:cNvSpPr>
                <a:spLocks noChangeArrowheads="1"/>
              </p:cNvSpPr>
              <p:nvPr/>
            </p:nvSpPr>
            <p:spPr bwMode="auto">
              <a:xfrm>
                <a:off x="3122113" y="4501293"/>
                <a:ext cx="35120" cy="1484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4" name="Freeform 464"/>
              <p:cNvSpPr>
                <a:spLocks noEditPoints="1"/>
              </p:cNvSpPr>
              <p:nvPr/>
            </p:nvSpPr>
            <p:spPr bwMode="auto">
              <a:xfrm>
                <a:off x="3156661" y="4726572"/>
                <a:ext cx="115352" cy="115923"/>
              </a:xfrm>
              <a:custGeom>
                <a:avLst/>
                <a:gdLst>
                  <a:gd name="T0" fmla="*/ 85 w 171"/>
                  <a:gd name="T1" fmla="*/ 0 h 172"/>
                  <a:gd name="T2" fmla="*/ 0 w 171"/>
                  <a:gd name="T3" fmla="*/ 86 h 172"/>
                  <a:gd name="T4" fmla="*/ 85 w 171"/>
                  <a:gd name="T5" fmla="*/ 172 h 172"/>
                  <a:gd name="T6" fmla="*/ 171 w 171"/>
                  <a:gd name="T7" fmla="*/ 86 h 172"/>
                  <a:gd name="T8" fmla="*/ 85 w 171"/>
                  <a:gd name="T9" fmla="*/ 0 h 172"/>
                  <a:gd name="T10" fmla="*/ 85 w 171"/>
                  <a:gd name="T11" fmla="*/ 151 h 172"/>
                  <a:gd name="T12" fmla="*/ 21 w 171"/>
                  <a:gd name="T13" fmla="*/ 86 h 172"/>
                  <a:gd name="T14" fmla="*/ 85 w 171"/>
                  <a:gd name="T15" fmla="*/ 21 h 172"/>
                  <a:gd name="T16" fmla="*/ 150 w 171"/>
                  <a:gd name="T17" fmla="*/ 86 h 172"/>
                  <a:gd name="T18" fmla="*/ 85 w 171"/>
                  <a:gd name="T19" fmla="*/ 15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172">
                    <a:moveTo>
                      <a:pt x="85" y="0"/>
                    </a:moveTo>
                    <a:cubicBezTo>
                      <a:pt x="38" y="0"/>
                      <a:pt x="0" y="39"/>
                      <a:pt x="0" y="86"/>
                    </a:cubicBezTo>
                    <a:cubicBezTo>
                      <a:pt x="0" y="133"/>
                      <a:pt x="38" y="172"/>
                      <a:pt x="85" y="172"/>
                    </a:cubicBezTo>
                    <a:cubicBezTo>
                      <a:pt x="132" y="172"/>
                      <a:pt x="171" y="133"/>
                      <a:pt x="171" y="86"/>
                    </a:cubicBezTo>
                    <a:cubicBezTo>
                      <a:pt x="171" y="39"/>
                      <a:pt x="132" y="0"/>
                      <a:pt x="85" y="0"/>
                    </a:cubicBezTo>
                    <a:close/>
                    <a:moveTo>
                      <a:pt x="85" y="151"/>
                    </a:moveTo>
                    <a:cubicBezTo>
                      <a:pt x="50" y="151"/>
                      <a:pt x="21" y="122"/>
                      <a:pt x="21" y="86"/>
                    </a:cubicBezTo>
                    <a:cubicBezTo>
                      <a:pt x="21" y="50"/>
                      <a:pt x="50" y="21"/>
                      <a:pt x="85" y="21"/>
                    </a:cubicBezTo>
                    <a:cubicBezTo>
                      <a:pt x="121" y="21"/>
                      <a:pt x="150" y="50"/>
                      <a:pt x="150" y="86"/>
                    </a:cubicBezTo>
                    <a:cubicBezTo>
                      <a:pt x="150" y="122"/>
                      <a:pt x="121" y="151"/>
                      <a:pt x="85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5" name="Freeform 465"/>
              <p:cNvSpPr/>
              <p:nvPr/>
            </p:nvSpPr>
            <p:spPr bwMode="auto">
              <a:xfrm>
                <a:off x="3196349" y="4752841"/>
                <a:ext cx="34549" cy="63387"/>
              </a:xfrm>
              <a:custGeom>
                <a:avLst/>
                <a:gdLst>
                  <a:gd name="T0" fmla="*/ 32 w 51"/>
                  <a:gd name="T1" fmla="*/ 39 h 94"/>
                  <a:gd name="T2" fmla="*/ 18 w 51"/>
                  <a:gd name="T3" fmla="*/ 30 h 94"/>
                  <a:gd name="T4" fmla="*/ 28 w 51"/>
                  <a:gd name="T5" fmla="*/ 23 h 94"/>
                  <a:gd name="T6" fmla="*/ 44 w 51"/>
                  <a:gd name="T7" fmla="*/ 27 h 94"/>
                  <a:gd name="T8" fmla="*/ 48 w 51"/>
                  <a:gd name="T9" fmla="*/ 14 h 94"/>
                  <a:gd name="T10" fmla="*/ 31 w 51"/>
                  <a:gd name="T11" fmla="*/ 10 h 94"/>
                  <a:gd name="T12" fmla="*/ 31 w 51"/>
                  <a:gd name="T13" fmla="*/ 0 h 94"/>
                  <a:gd name="T14" fmla="*/ 20 w 51"/>
                  <a:gd name="T15" fmla="*/ 0 h 94"/>
                  <a:gd name="T16" fmla="*/ 20 w 51"/>
                  <a:gd name="T17" fmla="*/ 11 h 94"/>
                  <a:gd name="T18" fmla="*/ 0 w 51"/>
                  <a:gd name="T19" fmla="*/ 32 h 94"/>
                  <a:gd name="T20" fmla="*/ 21 w 51"/>
                  <a:gd name="T21" fmla="*/ 53 h 94"/>
                  <a:gd name="T22" fmla="*/ 33 w 51"/>
                  <a:gd name="T23" fmla="*/ 62 h 94"/>
                  <a:gd name="T24" fmla="*/ 22 w 51"/>
                  <a:gd name="T25" fmla="*/ 70 h 94"/>
                  <a:gd name="T26" fmla="*/ 3 w 51"/>
                  <a:gd name="T27" fmla="*/ 65 h 94"/>
                  <a:gd name="T28" fmla="*/ 0 w 51"/>
                  <a:gd name="T29" fmla="*/ 78 h 94"/>
                  <a:gd name="T30" fmla="*/ 19 w 51"/>
                  <a:gd name="T31" fmla="*/ 83 h 94"/>
                  <a:gd name="T32" fmla="*/ 19 w 51"/>
                  <a:gd name="T33" fmla="*/ 94 h 94"/>
                  <a:gd name="T34" fmla="*/ 30 w 51"/>
                  <a:gd name="T35" fmla="*/ 94 h 94"/>
                  <a:gd name="T36" fmla="*/ 30 w 51"/>
                  <a:gd name="T37" fmla="*/ 82 h 94"/>
                  <a:gd name="T38" fmla="*/ 51 w 51"/>
                  <a:gd name="T39" fmla="*/ 61 h 94"/>
                  <a:gd name="T40" fmla="*/ 32 w 51"/>
                  <a:gd name="T41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94">
                    <a:moveTo>
                      <a:pt x="32" y="39"/>
                    </a:moveTo>
                    <a:cubicBezTo>
                      <a:pt x="22" y="36"/>
                      <a:pt x="18" y="33"/>
                      <a:pt x="18" y="30"/>
                    </a:cubicBezTo>
                    <a:cubicBezTo>
                      <a:pt x="18" y="26"/>
                      <a:pt x="20" y="23"/>
                      <a:pt x="28" y="23"/>
                    </a:cubicBezTo>
                    <a:cubicBezTo>
                      <a:pt x="36" y="23"/>
                      <a:pt x="41" y="26"/>
                      <a:pt x="44" y="27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4" y="12"/>
                      <a:pt x="38" y="11"/>
                      <a:pt x="31" y="1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7" y="13"/>
                      <a:pt x="0" y="21"/>
                      <a:pt x="0" y="32"/>
                    </a:cubicBezTo>
                    <a:cubicBezTo>
                      <a:pt x="0" y="43"/>
                      <a:pt x="9" y="48"/>
                      <a:pt x="21" y="53"/>
                    </a:cubicBezTo>
                    <a:cubicBezTo>
                      <a:pt x="30" y="55"/>
                      <a:pt x="33" y="58"/>
                      <a:pt x="33" y="62"/>
                    </a:cubicBezTo>
                    <a:cubicBezTo>
                      <a:pt x="33" y="67"/>
                      <a:pt x="29" y="70"/>
                      <a:pt x="22" y="70"/>
                    </a:cubicBezTo>
                    <a:cubicBezTo>
                      <a:pt x="15" y="70"/>
                      <a:pt x="8" y="67"/>
                      <a:pt x="3" y="6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4" y="80"/>
                      <a:pt x="11" y="83"/>
                      <a:pt x="19" y="83"/>
                    </a:cubicBezTo>
                    <a:cubicBezTo>
                      <a:pt x="19" y="94"/>
                      <a:pt x="19" y="94"/>
                      <a:pt x="19" y="94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44" y="80"/>
                      <a:pt x="51" y="71"/>
                      <a:pt x="51" y="61"/>
                    </a:cubicBezTo>
                    <a:cubicBezTo>
                      <a:pt x="51" y="50"/>
                      <a:pt x="45" y="44"/>
                      <a:pt x="3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6" name="Freeform 466"/>
              <p:cNvSpPr>
                <a:spLocks noEditPoints="1"/>
              </p:cNvSpPr>
              <p:nvPr/>
            </p:nvSpPr>
            <p:spPr bwMode="auto">
              <a:xfrm>
                <a:off x="3679459" y="4418205"/>
                <a:ext cx="115352" cy="115352"/>
              </a:xfrm>
              <a:custGeom>
                <a:avLst/>
                <a:gdLst>
                  <a:gd name="T0" fmla="*/ 85 w 171"/>
                  <a:gd name="T1" fmla="*/ 171 h 171"/>
                  <a:gd name="T2" fmla="*/ 171 w 171"/>
                  <a:gd name="T3" fmla="*/ 85 h 171"/>
                  <a:gd name="T4" fmla="*/ 85 w 171"/>
                  <a:gd name="T5" fmla="*/ 0 h 171"/>
                  <a:gd name="T6" fmla="*/ 0 w 171"/>
                  <a:gd name="T7" fmla="*/ 85 h 171"/>
                  <a:gd name="T8" fmla="*/ 85 w 171"/>
                  <a:gd name="T9" fmla="*/ 171 h 171"/>
                  <a:gd name="T10" fmla="*/ 85 w 171"/>
                  <a:gd name="T11" fmla="*/ 20 h 171"/>
                  <a:gd name="T12" fmla="*/ 150 w 171"/>
                  <a:gd name="T13" fmla="*/ 85 h 171"/>
                  <a:gd name="T14" fmla="*/ 85 w 171"/>
                  <a:gd name="T15" fmla="*/ 151 h 171"/>
                  <a:gd name="T16" fmla="*/ 21 w 171"/>
                  <a:gd name="T17" fmla="*/ 85 h 171"/>
                  <a:gd name="T18" fmla="*/ 85 w 171"/>
                  <a:gd name="T19" fmla="*/ 2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171">
                    <a:moveTo>
                      <a:pt x="85" y="171"/>
                    </a:moveTo>
                    <a:cubicBezTo>
                      <a:pt x="132" y="171"/>
                      <a:pt x="171" y="133"/>
                      <a:pt x="171" y="85"/>
                    </a:cubicBezTo>
                    <a:cubicBezTo>
                      <a:pt x="171" y="38"/>
                      <a:pt x="132" y="0"/>
                      <a:pt x="85" y="0"/>
                    </a:cubicBezTo>
                    <a:cubicBezTo>
                      <a:pt x="38" y="0"/>
                      <a:pt x="0" y="38"/>
                      <a:pt x="0" y="85"/>
                    </a:cubicBezTo>
                    <a:cubicBezTo>
                      <a:pt x="0" y="133"/>
                      <a:pt x="38" y="171"/>
                      <a:pt x="85" y="171"/>
                    </a:cubicBezTo>
                    <a:close/>
                    <a:moveTo>
                      <a:pt x="85" y="20"/>
                    </a:moveTo>
                    <a:cubicBezTo>
                      <a:pt x="121" y="20"/>
                      <a:pt x="150" y="49"/>
                      <a:pt x="150" y="85"/>
                    </a:cubicBezTo>
                    <a:cubicBezTo>
                      <a:pt x="150" y="121"/>
                      <a:pt x="121" y="151"/>
                      <a:pt x="85" y="151"/>
                    </a:cubicBezTo>
                    <a:cubicBezTo>
                      <a:pt x="50" y="151"/>
                      <a:pt x="21" y="121"/>
                      <a:pt x="21" y="85"/>
                    </a:cubicBezTo>
                    <a:cubicBezTo>
                      <a:pt x="21" y="49"/>
                      <a:pt x="50" y="20"/>
                      <a:pt x="8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7" name="Freeform 467"/>
              <p:cNvSpPr/>
              <p:nvPr/>
            </p:nvSpPr>
            <p:spPr bwMode="auto">
              <a:xfrm>
                <a:off x="3711153" y="4447043"/>
                <a:ext cx="41116" cy="58247"/>
              </a:xfrm>
              <a:custGeom>
                <a:avLst/>
                <a:gdLst>
                  <a:gd name="T0" fmla="*/ 50 w 61"/>
                  <a:gd name="T1" fmla="*/ 86 h 86"/>
                  <a:gd name="T2" fmla="*/ 59 w 61"/>
                  <a:gd name="T3" fmla="*/ 85 h 86"/>
                  <a:gd name="T4" fmla="*/ 61 w 61"/>
                  <a:gd name="T5" fmla="*/ 85 h 86"/>
                  <a:gd name="T6" fmla="*/ 61 w 61"/>
                  <a:gd name="T7" fmla="*/ 68 h 86"/>
                  <a:gd name="T8" fmla="*/ 57 w 61"/>
                  <a:gd name="T9" fmla="*/ 69 h 86"/>
                  <a:gd name="T10" fmla="*/ 50 w 61"/>
                  <a:gd name="T11" fmla="*/ 70 h 86"/>
                  <a:gd name="T12" fmla="*/ 26 w 61"/>
                  <a:gd name="T13" fmla="*/ 56 h 86"/>
                  <a:gd name="T14" fmla="*/ 37 w 61"/>
                  <a:gd name="T15" fmla="*/ 56 h 86"/>
                  <a:gd name="T16" fmla="*/ 37 w 61"/>
                  <a:gd name="T17" fmla="*/ 46 h 86"/>
                  <a:gd name="T18" fmla="*/ 23 w 61"/>
                  <a:gd name="T19" fmla="*/ 46 h 86"/>
                  <a:gd name="T20" fmla="*/ 23 w 61"/>
                  <a:gd name="T21" fmla="*/ 43 h 86"/>
                  <a:gd name="T22" fmla="*/ 23 w 61"/>
                  <a:gd name="T23" fmla="*/ 42 h 86"/>
                  <a:gd name="T24" fmla="*/ 37 w 61"/>
                  <a:gd name="T25" fmla="*/ 42 h 86"/>
                  <a:gd name="T26" fmla="*/ 37 w 61"/>
                  <a:gd name="T27" fmla="*/ 33 h 86"/>
                  <a:gd name="T28" fmla="*/ 25 w 61"/>
                  <a:gd name="T29" fmla="*/ 33 h 86"/>
                  <a:gd name="T30" fmla="*/ 50 w 61"/>
                  <a:gd name="T31" fmla="*/ 16 h 86"/>
                  <a:gd name="T32" fmla="*/ 57 w 61"/>
                  <a:gd name="T33" fmla="*/ 17 h 86"/>
                  <a:gd name="T34" fmla="*/ 61 w 61"/>
                  <a:gd name="T35" fmla="*/ 18 h 86"/>
                  <a:gd name="T36" fmla="*/ 61 w 61"/>
                  <a:gd name="T37" fmla="*/ 1 h 86"/>
                  <a:gd name="T38" fmla="*/ 59 w 61"/>
                  <a:gd name="T39" fmla="*/ 1 h 86"/>
                  <a:gd name="T40" fmla="*/ 50 w 61"/>
                  <a:gd name="T41" fmla="*/ 0 h 86"/>
                  <a:gd name="T42" fmla="*/ 8 w 61"/>
                  <a:gd name="T43" fmla="*/ 33 h 86"/>
                  <a:gd name="T44" fmla="*/ 0 w 61"/>
                  <a:gd name="T45" fmla="*/ 33 h 86"/>
                  <a:gd name="T46" fmla="*/ 0 w 61"/>
                  <a:gd name="T47" fmla="*/ 42 h 86"/>
                  <a:gd name="T48" fmla="*/ 6 w 61"/>
                  <a:gd name="T49" fmla="*/ 42 h 86"/>
                  <a:gd name="T50" fmla="*/ 6 w 61"/>
                  <a:gd name="T51" fmla="*/ 43 h 86"/>
                  <a:gd name="T52" fmla="*/ 6 w 61"/>
                  <a:gd name="T53" fmla="*/ 46 h 86"/>
                  <a:gd name="T54" fmla="*/ 0 w 61"/>
                  <a:gd name="T55" fmla="*/ 46 h 86"/>
                  <a:gd name="T56" fmla="*/ 0 w 61"/>
                  <a:gd name="T57" fmla="*/ 56 h 86"/>
                  <a:gd name="T58" fmla="*/ 8 w 61"/>
                  <a:gd name="T59" fmla="*/ 56 h 86"/>
                  <a:gd name="T60" fmla="*/ 50 w 61"/>
                  <a:gd name="T6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1" h="86">
                    <a:moveTo>
                      <a:pt x="50" y="86"/>
                    </a:moveTo>
                    <a:cubicBezTo>
                      <a:pt x="53" y="86"/>
                      <a:pt x="56" y="86"/>
                      <a:pt x="59" y="85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5" y="69"/>
                      <a:pt x="52" y="70"/>
                      <a:pt x="50" y="70"/>
                    </a:cubicBezTo>
                    <a:cubicBezTo>
                      <a:pt x="40" y="70"/>
                      <a:pt x="31" y="64"/>
                      <a:pt x="26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5"/>
                      <a:pt x="23" y="44"/>
                      <a:pt x="23" y="4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9" y="23"/>
                      <a:pt x="39" y="16"/>
                      <a:pt x="50" y="16"/>
                    </a:cubicBezTo>
                    <a:cubicBezTo>
                      <a:pt x="52" y="16"/>
                      <a:pt x="55" y="16"/>
                      <a:pt x="57" y="17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6" y="0"/>
                      <a:pt x="53" y="0"/>
                      <a:pt x="50" y="0"/>
                    </a:cubicBezTo>
                    <a:cubicBezTo>
                      <a:pt x="29" y="0"/>
                      <a:pt x="12" y="14"/>
                      <a:pt x="8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4"/>
                      <a:pt x="6" y="45"/>
                      <a:pt x="6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14" y="73"/>
                      <a:pt x="30" y="86"/>
                      <a:pt x="50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32" name="组合 131"/>
          <p:cNvGrpSpPr/>
          <p:nvPr/>
        </p:nvGrpSpPr>
        <p:grpSpPr>
          <a:xfrm>
            <a:off x="720888" y="1168973"/>
            <a:ext cx="1804768" cy="511268"/>
            <a:chOff x="986174" y="1726438"/>
            <a:chExt cx="2406357" cy="681691"/>
          </a:xfrm>
        </p:grpSpPr>
        <p:sp>
          <p:nvSpPr>
            <p:cNvPr id="133" name="文本框 142"/>
            <p:cNvSpPr txBox="1"/>
            <p:nvPr/>
          </p:nvSpPr>
          <p:spPr bwMode="auto">
            <a:xfrm flipH="1">
              <a:off x="986174" y="2075046"/>
              <a:ext cx="2406357" cy="333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(53)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=(         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文本框 143"/>
            <p:cNvSpPr txBox="1"/>
            <p:nvPr/>
          </p:nvSpPr>
          <p:spPr bwMode="auto">
            <a:xfrm flipH="1">
              <a:off x="1469734" y="1726438"/>
              <a:ext cx="1922797" cy="430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720888" y="2559703"/>
            <a:ext cx="1804768" cy="511268"/>
            <a:chOff x="986174" y="1726438"/>
            <a:chExt cx="2406357" cy="681692"/>
          </a:xfrm>
        </p:grpSpPr>
        <p:sp>
          <p:nvSpPr>
            <p:cNvPr id="136" name="文本框 146"/>
            <p:cNvSpPr txBox="1"/>
            <p:nvPr/>
          </p:nvSpPr>
          <p:spPr bwMode="auto">
            <a:xfrm flipH="1">
              <a:off x="986174" y="2075047"/>
              <a:ext cx="2406357" cy="333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(111001)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=(          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" name="文本框 147"/>
            <p:cNvSpPr txBox="1"/>
            <p:nvPr/>
          </p:nvSpPr>
          <p:spPr bwMode="auto">
            <a:xfrm flipH="1">
              <a:off x="1469734" y="1726438"/>
              <a:ext cx="1922797" cy="430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720888" y="3988291"/>
            <a:ext cx="1804768" cy="511268"/>
            <a:chOff x="986174" y="1726438"/>
            <a:chExt cx="2406357" cy="681692"/>
          </a:xfrm>
        </p:grpSpPr>
        <p:sp>
          <p:nvSpPr>
            <p:cNvPr id="139" name="文本框 149"/>
            <p:cNvSpPr txBox="1"/>
            <p:nvPr/>
          </p:nvSpPr>
          <p:spPr bwMode="auto">
            <a:xfrm flipH="1">
              <a:off x="986174" y="2075047"/>
              <a:ext cx="2406357" cy="333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(93)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=(           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</a:t>
              </a:r>
              <a:endParaRPr lang="zh-CN" altLang="en-US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0" name="文本框 150"/>
            <p:cNvSpPr txBox="1"/>
            <p:nvPr/>
          </p:nvSpPr>
          <p:spPr bwMode="auto">
            <a:xfrm flipH="1">
              <a:off x="1469734" y="1726438"/>
              <a:ext cx="1922797" cy="430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6618345" y="1168971"/>
            <a:ext cx="1804768" cy="511268"/>
            <a:chOff x="8824460" y="1140028"/>
            <a:chExt cx="2406357" cy="681692"/>
          </a:xfrm>
        </p:grpSpPr>
        <p:sp>
          <p:nvSpPr>
            <p:cNvPr id="142" name="文本框 152"/>
            <p:cNvSpPr txBox="1"/>
            <p:nvPr/>
          </p:nvSpPr>
          <p:spPr bwMode="auto">
            <a:xfrm flipH="1">
              <a:off x="8824460" y="1488637"/>
              <a:ext cx="2406357" cy="333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(257)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=(          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" name="文本框 153"/>
            <p:cNvSpPr txBox="1"/>
            <p:nvPr/>
          </p:nvSpPr>
          <p:spPr bwMode="auto">
            <a:xfrm flipH="1">
              <a:off x="8824460" y="1140028"/>
              <a:ext cx="1922797" cy="430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6618345" y="2559706"/>
            <a:ext cx="1706258" cy="488185"/>
            <a:chOff x="6618345" y="2388256"/>
            <a:chExt cx="1706258" cy="488185"/>
          </a:xfrm>
        </p:grpSpPr>
        <p:sp>
          <p:nvSpPr>
            <p:cNvPr id="145" name="文本框 155"/>
            <p:cNvSpPr txBox="1"/>
            <p:nvPr/>
          </p:nvSpPr>
          <p:spPr bwMode="auto">
            <a:xfrm flipH="1">
              <a:off x="6618345" y="2649712"/>
              <a:ext cx="1706258" cy="22672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(364)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=(        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16</a:t>
              </a:r>
              <a:endParaRPr lang="zh-CN" altLang="en-US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文本框 156"/>
            <p:cNvSpPr txBox="1"/>
            <p:nvPr/>
          </p:nvSpPr>
          <p:spPr bwMode="auto">
            <a:xfrm flipH="1">
              <a:off x="6618345" y="2388256"/>
              <a:ext cx="1442098" cy="300647"/>
            </a:xfrm>
            <a:prstGeom prst="rect">
              <a:avLst/>
            </a:prstGeom>
            <a:noFill/>
          </p:spPr>
          <p:txBody>
            <a:bodyPr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6618345" y="3988294"/>
            <a:ext cx="1706258" cy="488185"/>
            <a:chOff x="6618345" y="3816844"/>
            <a:chExt cx="1706258" cy="488185"/>
          </a:xfrm>
        </p:grpSpPr>
        <p:sp>
          <p:nvSpPr>
            <p:cNvPr id="148" name="文本框 158"/>
            <p:cNvSpPr txBox="1"/>
            <p:nvPr/>
          </p:nvSpPr>
          <p:spPr bwMode="auto">
            <a:xfrm flipH="1">
              <a:off x="6618345" y="4078300"/>
              <a:ext cx="1706258" cy="22672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(B7)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16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=(          )</a:t>
              </a:r>
              <a:r>
                <a:rPr lang="en-US" altLang="zh-CN" sz="1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zh-CN" altLang="en-US" sz="1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文本框 159"/>
            <p:cNvSpPr txBox="1"/>
            <p:nvPr/>
          </p:nvSpPr>
          <p:spPr bwMode="auto">
            <a:xfrm flipH="1">
              <a:off x="6618345" y="3816844"/>
              <a:ext cx="1442098" cy="300647"/>
            </a:xfrm>
            <a:prstGeom prst="rect">
              <a:avLst/>
            </a:prstGeom>
            <a:noFill/>
          </p:spPr>
          <p:txBody>
            <a:bodyPr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35696" y="3012158"/>
            <a:ext cx="5570974" cy="46166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800000" scaled="0"/>
          </a:gradFill>
          <a:ln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79730" y="3032454"/>
            <a:ext cx="2633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chemeClr val="accent3"/>
                    </a:gs>
                    <a:gs pos="25000">
                      <a:schemeClr val="accent1"/>
                    </a:gs>
                    <a:gs pos="50000">
                      <a:schemeClr val="accent4"/>
                    </a:gs>
                    <a:gs pos="75000">
                      <a:schemeClr val="accent2"/>
                    </a:gs>
                    <a:gs pos="100000">
                      <a:schemeClr val="accent5"/>
                    </a:gs>
                  </a:gsLst>
                  <a:lin ang="168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二进制与进制转换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2320" y="3881076"/>
            <a:ext cx="171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指导教师：王素坤      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主讲人：岳文静</a:t>
            </a:r>
          </a:p>
        </p:txBody>
      </p:sp>
      <p:pic>
        <p:nvPicPr>
          <p:cNvPr id="7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93074" y="653796"/>
            <a:ext cx="1179633" cy="11796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006857" y="578814"/>
            <a:ext cx="1339245" cy="133924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162988" y="653795"/>
            <a:ext cx="1179633" cy="11796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376771" y="578813"/>
            <a:ext cx="1339245" cy="133924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31140" y="653794"/>
            <a:ext cx="1179633" cy="11796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744923" y="578812"/>
            <a:ext cx="1339245" cy="133924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899292" y="653796"/>
            <a:ext cx="1179633" cy="11796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113075" y="578814"/>
            <a:ext cx="1339245" cy="133924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32009" y="833767"/>
            <a:ext cx="48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感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01922" y="817763"/>
            <a:ext cx="48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谢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70075" y="817762"/>
            <a:ext cx="48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accent5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聆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38226" y="833767"/>
            <a:ext cx="48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76477" y="2023607"/>
            <a:ext cx="3861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数据与计算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认识数据与大数据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7665172" y="1914660"/>
            <a:ext cx="320705" cy="3205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1" name="圆角矩形 53"/>
          <p:cNvSpPr/>
          <p:nvPr/>
        </p:nvSpPr>
        <p:spPr>
          <a:xfrm>
            <a:off x="7963513" y="2333738"/>
            <a:ext cx="200774" cy="20103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2" name="圆角矩形 53"/>
          <p:cNvSpPr/>
          <p:nvPr/>
        </p:nvSpPr>
        <p:spPr>
          <a:xfrm>
            <a:off x="7414088" y="2357800"/>
            <a:ext cx="401548" cy="40206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3" name="圆角矩形 53"/>
          <p:cNvSpPr/>
          <p:nvPr/>
        </p:nvSpPr>
        <p:spPr>
          <a:xfrm>
            <a:off x="8117530" y="2005012"/>
            <a:ext cx="159909" cy="16029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4" name="圆角矩形 53"/>
          <p:cNvSpPr/>
          <p:nvPr/>
        </p:nvSpPr>
        <p:spPr>
          <a:xfrm>
            <a:off x="8061769" y="1680077"/>
            <a:ext cx="160797" cy="16118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5" name="圆角矩形 53"/>
          <p:cNvSpPr/>
          <p:nvPr/>
        </p:nvSpPr>
        <p:spPr>
          <a:xfrm flipH="1">
            <a:off x="1228248" y="1890857"/>
            <a:ext cx="320947" cy="3205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6" name="圆角矩形 53"/>
          <p:cNvSpPr/>
          <p:nvPr/>
        </p:nvSpPr>
        <p:spPr>
          <a:xfrm flipH="1">
            <a:off x="1049703" y="2309935"/>
            <a:ext cx="200925" cy="20103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7" name="圆角矩形 53"/>
          <p:cNvSpPr/>
          <p:nvPr/>
        </p:nvSpPr>
        <p:spPr>
          <a:xfrm flipH="1">
            <a:off x="1398617" y="2333997"/>
            <a:ext cx="401850" cy="40206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8" name="圆角矩形 53"/>
          <p:cNvSpPr/>
          <p:nvPr/>
        </p:nvSpPr>
        <p:spPr>
          <a:xfrm flipH="1">
            <a:off x="936467" y="1981209"/>
            <a:ext cx="160029" cy="16029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  <p:sp>
        <p:nvSpPr>
          <p:cNvPr id="29" name="圆角矩形 53"/>
          <p:cNvSpPr/>
          <p:nvPr/>
        </p:nvSpPr>
        <p:spPr>
          <a:xfrm flipH="1">
            <a:off x="991381" y="1656274"/>
            <a:ext cx="160918" cy="16118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01997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9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900"/>
                            </p:stCondLst>
                            <p:childTnLst>
                              <p:par>
                                <p:cTn id="11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0"/>
                            </p:stCondLst>
                            <p:childTnLst>
                              <p:par>
                                <p:cTn id="1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6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78CFC827-0BA2-4015-B94B-6F5FE5CA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1" t="18009" r="8110" b="14897"/>
          <a:stretch/>
        </p:blipFill>
        <p:spPr>
          <a:xfrm flipH="1">
            <a:off x="321663" y="1423539"/>
            <a:ext cx="2156788" cy="29603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6886E39-D44D-4F69-999E-5A653CCE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3" b="32259"/>
          <a:stretch/>
        </p:blipFill>
        <p:spPr>
          <a:xfrm>
            <a:off x="6164009" y="1082204"/>
            <a:ext cx="2156788" cy="276205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E17F998-7D36-4F1B-97F9-58C315AE38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75" y="2529170"/>
            <a:ext cx="1062298" cy="71773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C9C7472-75BB-4843-ACF2-B6C88D6E29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6" b="28281"/>
          <a:stretch/>
        </p:blipFill>
        <p:spPr>
          <a:xfrm>
            <a:off x="3585841" y="2888039"/>
            <a:ext cx="2222483" cy="134792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A92CD33-D087-4F65-BD92-FDA38CBAD9D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2017" y="129210"/>
            <a:ext cx="2810066" cy="239996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76483C6-B0C3-4AB5-8132-831C91532B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7619" y="1813769"/>
            <a:ext cx="2329628" cy="174823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007AC1F-4FF8-4721-9E61-7F161D6A34CC}"/>
              </a:ext>
            </a:extLst>
          </p:cNvPr>
          <p:cNvSpPr txBox="1"/>
          <p:nvPr/>
        </p:nvSpPr>
        <p:spPr>
          <a:xfrm>
            <a:off x="2335654" y="821184"/>
            <a:ext cx="1490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你们留下保卫耶兹德河桥</a:t>
            </a:r>
            <a:r>
              <a:rPr lang="en-US" altLang="zh-CN" sz="1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60</a:t>
            </a:r>
            <a:r>
              <a:rPr lang="zh-CN" altLang="en-US" sz="1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天！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C88DC65-86BC-495A-BFD8-1AF246DC831C}"/>
              </a:ext>
            </a:extLst>
          </p:cNvPr>
          <p:cNvSpPr txBox="1"/>
          <p:nvPr/>
        </p:nvSpPr>
        <p:spPr>
          <a:xfrm>
            <a:off x="3741123" y="2390985"/>
            <a:ext cx="1853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是，国外陛下，可是我们如何掐准日期呢？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C0035C8-E075-42A9-AB35-E9A2E9358901}"/>
              </a:ext>
            </a:extLst>
          </p:cNvPr>
          <p:cNvSpPr txBox="1"/>
          <p:nvPr/>
        </p:nvSpPr>
        <p:spPr>
          <a:xfrm>
            <a:off x="2328033" y="822370"/>
            <a:ext cx="1490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你们每天解开一个，解完所有的就能回家了！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A54F20F-58B0-4226-8307-FFC98A16A30A}"/>
              </a:ext>
            </a:extLst>
          </p:cNvPr>
          <p:cNvSpPr txBox="1"/>
          <p:nvPr/>
        </p:nvSpPr>
        <p:spPr>
          <a:xfrm>
            <a:off x="3881035" y="2488228"/>
            <a:ext cx="157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遵命，国外陛下。</a:t>
            </a:r>
          </a:p>
        </p:txBody>
      </p:sp>
    </p:spTree>
    <p:extLst>
      <p:ext uri="{BB962C8B-B14F-4D97-AF65-F5344CB8AC3E}">
        <p14:creationId xmlns:p14="http://schemas.microsoft.com/office/powerpoint/2010/main" val="133926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5" grpId="0"/>
      <p:bldP spid="35" grpId="1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390AD51-7F93-403B-9051-3B9035A518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51" y="673986"/>
            <a:ext cx="3789699" cy="37955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2A39B1-3BB1-4F7B-95CA-5FBA87560A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21" y="1286845"/>
            <a:ext cx="2349138" cy="23527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9E2CEF-6406-44AF-B01F-655F05CC9B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14" y="1525657"/>
            <a:ext cx="2088973" cy="20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55122" y="55122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181414" y="18141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236 -0.063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8" y="-31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101CD7-0C75-4A4C-8E67-76DFB8053A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1781313" y="1496748"/>
            <a:ext cx="815009" cy="6460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B95E1D-AE80-45AF-A043-F64DC327D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36" y="1819770"/>
            <a:ext cx="1593690" cy="1596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94E33E-44D2-427B-A917-C83F084C8C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1769164" y="2242847"/>
            <a:ext cx="815009" cy="646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BE6974-2ADC-4E0E-AFC2-B137E984FF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837648" y="1496748"/>
            <a:ext cx="815009" cy="6460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6D1833-1E43-4577-AD8E-2733EC0DA3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3662395" y="2242847"/>
            <a:ext cx="815009" cy="6460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74571E-4A0F-494A-A16C-4BB63937B3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2756220" y="2294819"/>
            <a:ext cx="815009" cy="646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1529AC-EA68-4A25-A545-FD85AF578C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861508" y="2248728"/>
            <a:ext cx="815009" cy="6460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459785-AD14-4E26-9D1D-7608BDB50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3680792" y="2962772"/>
            <a:ext cx="815009" cy="6460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76A9C7-8584-4D84-8F11-4354618442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2731052" y="2962772"/>
            <a:ext cx="815009" cy="6460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BC6EF4-5D0C-4D4D-B189-841D60E506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1781313" y="2962772"/>
            <a:ext cx="815009" cy="6460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4C1DCD-1153-471D-9275-E4FD01673C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831574" y="2962772"/>
            <a:ext cx="815009" cy="646044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76349AF0-7DE2-43C2-A3B6-7F795DB0E668}"/>
              </a:ext>
            </a:extLst>
          </p:cNvPr>
          <p:cNvSpPr/>
          <p:nvPr/>
        </p:nvSpPr>
        <p:spPr>
          <a:xfrm>
            <a:off x="4806747" y="2487723"/>
            <a:ext cx="1576021" cy="130118"/>
          </a:xfrm>
          <a:prstGeom prst="rightArrow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71923E0-D379-4455-BD7E-79D2714E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2731051" y="1530500"/>
            <a:ext cx="815009" cy="6460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AA4B8A-D307-49F0-B43C-0A82B695FB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0478" r="22900" b="26688"/>
          <a:stretch/>
        </p:blipFill>
        <p:spPr>
          <a:xfrm>
            <a:off x="3655770" y="1522922"/>
            <a:ext cx="815009" cy="6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6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6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6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6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6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3C6C7C9D-DA5D-4572-BC37-10AA59960EBE}"/>
              </a:ext>
            </a:extLst>
          </p:cNvPr>
          <p:cNvSpPr txBox="1"/>
          <p:nvPr/>
        </p:nvSpPr>
        <p:spPr>
          <a:xfrm>
            <a:off x="576469" y="434296"/>
            <a:ext cx="188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6964E4-B1C8-482C-82E5-6FFC5C035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t="13385" r="17908" b="14653"/>
          <a:stretch/>
        </p:blipFill>
        <p:spPr>
          <a:xfrm>
            <a:off x="3157870" y="1786270"/>
            <a:ext cx="3434316" cy="23497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149EE6-E37B-472F-8497-FDC406D25E02}"/>
              </a:ext>
            </a:extLst>
          </p:cNvPr>
          <p:cNvSpPr txBox="1"/>
          <p:nvPr/>
        </p:nvSpPr>
        <p:spPr>
          <a:xfrm>
            <a:off x="3031388" y="1861283"/>
            <a:ext cx="18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1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57113D7-9E18-4B60-B7A6-3D9331BC147E}"/>
              </a:ext>
            </a:extLst>
          </p:cNvPr>
          <p:cNvSpPr txBox="1"/>
          <p:nvPr/>
        </p:nvSpPr>
        <p:spPr>
          <a:xfrm>
            <a:off x="3243153" y="1625886"/>
            <a:ext cx="18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2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F7BCA5-4C7F-436D-82A1-93CF2B6C4684}"/>
              </a:ext>
            </a:extLst>
          </p:cNvPr>
          <p:cNvSpPr txBox="1"/>
          <p:nvPr/>
        </p:nvSpPr>
        <p:spPr>
          <a:xfrm>
            <a:off x="3580960" y="1552275"/>
            <a:ext cx="18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3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1C5FF5-49D0-417F-9D9F-386FBF71B406}"/>
              </a:ext>
            </a:extLst>
          </p:cNvPr>
          <p:cNvSpPr txBox="1"/>
          <p:nvPr/>
        </p:nvSpPr>
        <p:spPr>
          <a:xfrm>
            <a:off x="3905251" y="1613573"/>
            <a:ext cx="18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4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36AACE-7C6A-462A-92AE-61C901421BDD}"/>
              </a:ext>
            </a:extLst>
          </p:cNvPr>
          <p:cNvSpPr txBox="1"/>
          <p:nvPr/>
        </p:nvSpPr>
        <p:spPr>
          <a:xfrm>
            <a:off x="4244163" y="1960239"/>
            <a:ext cx="18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5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308BAC-B5D4-4F4E-8CE7-F15825464D2A}"/>
              </a:ext>
            </a:extLst>
          </p:cNvPr>
          <p:cNvSpPr txBox="1"/>
          <p:nvPr/>
        </p:nvSpPr>
        <p:spPr>
          <a:xfrm>
            <a:off x="5229447" y="1887865"/>
            <a:ext cx="18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6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00EAF2-F533-46F5-9CD8-0E1227DDE505}"/>
              </a:ext>
            </a:extLst>
          </p:cNvPr>
          <p:cNvSpPr txBox="1"/>
          <p:nvPr/>
        </p:nvSpPr>
        <p:spPr>
          <a:xfrm>
            <a:off x="5641459" y="1586215"/>
            <a:ext cx="18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7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E0BB50E-F403-446F-B429-A0F82440CA8C}"/>
              </a:ext>
            </a:extLst>
          </p:cNvPr>
          <p:cNvSpPr txBox="1"/>
          <p:nvPr/>
        </p:nvSpPr>
        <p:spPr>
          <a:xfrm>
            <a:off x="5957777" y="1586215"/>
            <a:ext cx="2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8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71EF04-70F9-4A95-87FD-50F47595A0BE}"/>
              </a:ext>
            </a:extLst>
          </p:cNvPr>
          <p:cNvSpPr txBox="1"/>
          <p:nvPr/>
        </p:nvSpPr>
        <p:spPr>
          <a:xfrm>
            <a:off x="6200554" y="1786270"/>
            <a:ext cx="391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9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7B177FD-6670-4A4C-AF42-DB2256CF03A2}"/>
              </a:ext>
            </a:extLst>
          </p:cNvPr>
          <p:cNvSpPr txBox="1"/>
          <p:nvPr/>
        </p:nvSpPr>
        <p:spPr>
          <a:xfrm>
            <a:off x="6352954" y="2061338"/>
            <a:ext cx="60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I.Ngaan" panose="02000500000000000000" pitchFamily="2" charset="-122"/>
                <a:ea typeface="I.Ngaan" panose="02000500000000000000" pitchFamily="2" charset="-122"/>
              </a:rPr>
              <a:t>10</a:t>
            </a:r>
            <a:endParaRPr lang="zh-CN" altLang="en-US" sz="2000" dirty="0"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1C8DA6-C532-4FF6-99C8-E10FB1A6BD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462337" y="580071"/>
            <a:ext cx="540406" cy="11576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595BD4-5E92-43EC-9FF6-AD97698EB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03" y="691133"/>
            <a:ext cx="1157618" cy="7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9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  <p:bldP spid="2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十进制</a:t>
            </a:r>
          </a:p>
        </p:txBody>
      </p:sp>
      <p:sp>
        <p:nvSpPr>
          <p:cNvPr id="48" name="Line 23">
            <a:extLst>
              <a:ext uri="{FF2B5EF4-FFF2-40B4-BE49-F238E27FC236}">
                <a16:creationId xmlns:a16="http://schemas.microsoft.com/office/drawing/2014/main" id="{92B696D6-F792-46BD-87A2-5A59C13819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4747" y="1456469"/>
            <a:ext cx="2372400" cy="0"/>
          </a:xfrm>
          <a:prstGeom prst="line">
            <a:avLst/>
          </a:prstGeom>
          <a:noFill/>
          <a:ln w="5" cap="flat">
            <a:solidFill>
              <a:schemeClr val="tx1">
                <a:lumMod val="75000"/>
                <a:lumOff val="25000"/>
              </a:schemeClr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56618" tIns="28310" rIns="56618" bIns="28310" numCol="1" anchor="t" anchorCtr="0" compatLnSpc="1"/>
          <a:lstStyle/>
          <a:p>
            <a:endParaRPr lang="zh-CN" altLang="en-US">
              <a:solidFill>
                <a:srgbClr val="0E4D93"/>
              </a:solidFill>
            </a:endParaRPr>
          </a:p>
        </p:txBody>
      </p:sp>
      <p:sp>
        <p:nvSpPr>
          <p:cNvPr id="51" name="Freeform 27">
            <a:extLst>
              <a:ext uri="{FF2B5EF4-FFF2-40B4-BE49-F238E27FC236}">
                <a16:creationId xmlns:a16="http://schemas.microsoft.com/office/drawing/2014/main" id="{E71F2F4D-F675-4C42-9D33-85A4F2659D0A}"/>
              </a:ext>
            </a:extLst>
          </p:cNvPr>
          <p:cNvSpPr/>
          <p:nvPr/>
        </p:nvSpPr>
        <p:spPr bwMode="auto">
          <a:xfrm>
            <a:off x="3341997" y="1533115"/>
            <a:ext cx="1307114" cy="1110116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 w="12700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56618" tIns="28310" rIns="56618" bIns="28310" numCol="1" anchor="t" anchorCtr="0" compatLnSpc="1"/>
          <a:lstStyle/>
          <a:p>
            <a:endParaRPr lang="zh-CN" altLang="en-US">
              <a:solidFill>
                <a:srgbClr val="0E4D93"/>
              </a:solidFill>
            </a:endParaRPr>
          </a:p>
        </p:txBody>
      </p:sp>
      <p:sp>
        <p:nvSpPr>
          <p:cNvPr id="54" name="Freeform 28">
            <a:extLst>
              <a:ext uri="{FF2B5EF4-FFF2-40B4-BE49-F238E27FC236}">
                <a16:creationId xmlns:a16="http://schemas.microsoft.com/office/drawing/2014/main" id="{62FA7B45-743B-4DD5-BBFD-C3EF08F9931B}"/>
              </a:ext>
            </a:extLst>
          </p:cNvPr>
          <p:cNvSpPr/>
          <p:nvPr/>
        </p:nvSpPr>
        <p:spPr bwMode="auto">
          <a:xfrm>
            <a:off x="2679761" y="1533115"/>
            <a:ext cx="1969352" cy="1770252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 w="12700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56618" tIns="28310" rIns="56618" bIns="28310" numCol="1" anchor="t" anchorCtr="0" compatLnSpc="1"/>
          <a:lstStyle/>
          <a:p>
            <a:endParaRPr lang="zh-CN" altLang="en-US">
              <a:solidFill>
                <a:srgbClr val="0E4D93"/>
              </a:solidFill>
            </a:endParaRPr>
          </a:p>
        </p:txBody>
      </p:sp>
      <p:sp>
        <p:nvSpPr>
          <p:cNvPr id="57" name="Freeform 29">
            <a:extLst>
              <a:ext uri="{FF2B5EF4-FFF2-40B4-BE49-F238E27FC236}">
                <a16:creationId xmlns:a16="http://schemas.microsoft.com/office/drawing/2014/main" id="{3884EB83-EA22-45F2-AD71-F24230B5FB4C}"/>
              </a:ext>
            </a:extLst>
          </p:cNvPr>
          <p:cNvSpPr/>
          <p:nvPr/>
        </p:nvSpPr>
        <p:spPr bwMode="auto">
          <a:xfrm>
            <a:off x="2037366" y="1533115"/>
            <a:ext cx="2611748" cy="241308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5400000" scaled="0"/>
          </a:gradFill>
          <a:ln w="12700">
            <a:gradFill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56618" tIns="28310" rIns="56618" bIns="28310" numCol="1" anchor="t" anchorCtr="0" compatLnSpc="1"/>
          <a:lstStyle/>
          <a:p>
            <a:endParaRPr lang="zh-CN" altLang="en-US">
              <a:solidFill>
                <a:srgbClr val="0E4D93"/>
              </a:solidFill>
            </a:endParaRP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F97F7BA9-44C0-4AF1-9D3B-F5A178B8FBFE}"/>
              </a:ext>
            </a:extLst>
          </p:cNvPr>
          <p:cNvSpPr txBox="1"/>
          <p:nvPr/>
        </p:nvSpPr>
        <p:spPr>
          <a:xfrm>
            <a:off x="4695188" y="2258729"/>
            <a:ext cx="729895" cy="426505"/>
          </a:xfrm>
          <a:prstGeom prst="rect">
            <a:avLst/>
          </a:prstGeom>
          <a:noFill/>
        </p:spPr>
        <p:txBody>
          <a:bodyPr wrap="none" lIns="56618" tIns="28310" rIns="56618" bIns="28310" rtlCol="0" anchor="ctr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基数</a:t>
            </a: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ABC3E730-71F5-4C1C-9855-89B50A02A6C5}"/>
              </a:ext>
            </a:extLst>
          </p:cNvPr>
          <p:cNvSpPr txBox="1"/>
          <p:nvPr/>
        </p:nvSpPr>
        <p:spPr>
          <a:xfrm>
            <a:off x="4695189" y="2905421"/>
            <a:ext cx="729895" cy="426505"/>
          </a:xfrm>
          <a:prstGeom prst="rect">
            <a:avLst/>
          </a:prstGeom>
          <a:noFill/>
        </p:spPr>
        <p:txBody>
          <a:bodyPr wrap="none" lIns="56618" tIns="28310" rIns="56618" bIns="28310" rtlCol="0" anchor="ctr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数码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21FB37B8-3256-4EA0-92B6-DC59F265C3B4}"/>
              </a:ext>
            </a:extLst>
          </p:cNvPr>
          <p:cNvSpPr txBox="1"/>
          <p:nvPr/>
        </p:nvSpPr>
        <p:spPr>
          <a:xfrm>
            <a:off x="4695188" y="3573183"/>
            <a:ext cx="1345448" cy="426505"/>
          </a:xfrm>
          <a:prstGeom prst="rect">
            <a:avLst/>
          </a:prstGeom>
          <a:noFill/>
        </p:spPr>
        <p:txBody>
          <a:bodyPr wrap="none" lIns="56618" tIns="28310" rIns="56618" bIns="28310" rtlCol="0" anchor="ctr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计数规律</a:t>
            </a:r>
          </a:p>
        </p:txBody>
      </p:sp>
      <p:sp>
        <p:nvSpPr>
          <p:cNvPr id="63" name="TextBox 10">
            <a:extLst>
              <a:ext uri="{FF2B5EF4-FFF2-40B4-BE49-F238E27FC236}">
                <a16:creationId xmlns:a16="http://schemas.microsoft.com/office/drawing/2014/main" id="{396A3F5B-1C3E-4BA4-99E7-D2E391279AD1}"/>
              </a:ext>
            </a:extLst>
          </p:cNvPr>
          <p:cNvSpPr txBox="1"/>
          <p:nvPr/>
        </p:nvSpPr>
        <p:spPr>
          <a:xfrm>
            <a:off x="5533150" y="2291269"/>
            <a:ext cx="2908594" cy="361423"/>
          </a:xfrm>
          <a:prstGeom prst="rect">
            <a:avLst/>
          </a:prstGeom>
          <a:noFill/>
        </p:spPr>
        <p:txBody>
          <a:bodyPr wrap="square" lIns="56618" tIns="28310" rIns="56618" bIns="283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7EE642EC-7092-4AF8-9BF0-9E660BE654F6}"/>
              </a:ext>
            </a:extLst>
          </p:cNvPr>
          <p:cNvSpPr txBox="1"/>
          <p:nvPr/>
        </p:nvSpPr>
        <p:spPr>
          <a:xfrm>
            <a:off x="5543910" y="2868970"/>
            <a:ext cx="1659538" cy="623097"/>
          </a:xfrm>
          <a:prstGeom prst="rect">
            <a:avLst/>
          </a:prstGeom>
          <a:noFill/>
        </p:spPr>
        <p:txBody>
          <a:bodyPr wrap="square" lIns="56618" tIns="28310" rIns="56618" bIns="283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7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id="{EA2D2378-4A84-4BA5-9027-E02BC66031D7}"/>
              </a:ext>
            </a:extLst>
          </p:cNvPr>
          <p:cNvSpPr txBox="1"/>
          <p:nvPr/>
        </p:nvSpPr>
        <p:spPr>
          <a:xfrm>
            <a:off x="6086710" y="3573183"/>
            <a:ext cx="2908594" cy="361423"/>
          </a:xfrm>
          <a:prstGeom prst="rect">
            <a:avLst/>
          </a:prstGeom>
          <a:noFill/>
        </p:spPr>
        <p:txBody>
          <a:bodyPr wrap="square" lIns="56618" tIns="28310" rIns="56618" bIns="283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逢十进一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7" name="Freeform 24">
            <a:extLst>
              <a:ext uri="{FF2B5EF4-FFF2-40B4-BE49-F238E27FC236}">
                <a16:creationId xmlns:a16="http://schemas.microsoft.com/office/drawing/2014/main" id="{86E5E02E-0727-4801-AD97-1575D0EA25CD}"/>
              </a:ext>
            </a:extLst>
          </p:cNvPr>
          <p:cNvSpPr>
            <a:spLocks noEditPoints="1"/>
          </p:cNvSpPr>
          <p:nvPr/>
        </p:nvSpPr>
        <p:spPr bwMode="auto">
          <a:xfrm>
            <a:off x="3260149" y="1322960"/>
            <a:ext cx="275313" cy="274439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 w="12700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56618" tIns="28310" rIns="56618" bIns="28310" numCol="1" anchor="t" anchorCtr="0" compatLnSpc="1"/>
          <a:lstStyle/>
          <a:p>
            <a:endParaRPr lang="zh-CN" altLang="en-US">
              <a:solidFill>
                <a:srgbClr val="0E4D93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005BA658-F1AB-4EDE-B462-5795C6BF1DB5}"/>
              </a:ext>
            </a:extLst>
          </p:cNvPr>
          <p:cNvSpPr>
            <a:spLocks noEditPoints="1"/>
          </p:cNvSpPr>
          <p:nvPr/>
        </p:nvSpPr>
        <p:spPr bwMode="auto">
          <a:xfrm>
            <a:off x="2615273" y="1322960"/>
            <a:ext cx="277793" cy="274439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 w="12700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56618" tIns="28310" rIns="56618" bIns="28310" numCol="1" anchor="t" anchorCtr="0" compatLnSpc="1"/>
          <a:lstStyle/>
          <a:p>
            <a:endParaRPr lang="zh-CN" altLang="en-US">
              <a:solidFill>
                <a:srgbClr val="0E4D93"/>
              </a:solidFill>
            </a:endParaRPr>
          </a:p>
        </p:txBody>
      </p:sp>
      <p:sp>
        <p:nvSpPr>
          <p:cNvPr id="69" name="Freeform 26">
            <a:extLst>
              <a:ext uri="{FF2B5EF4-FFF2-40B4-BE49-F238E27FC236}">
                <a16:creationId xmlns:a16="http://schemas.microsoft.com/office/drawing/2014/main" id="{86808C24-8FA6-4391-B133-C0331082A520}"/>
              </a:ext>
            </a:extLst>
          </p:cNvPr>
          <p:cNvSpPr>
            <a:spLocks noEditPoints="1"/>
          </p:cNvSpPr>
          <p:nvPr/>
        </p:nvSpPr>
        <p:spPr bwMode="auto">
          <a:xfrm>
            <a:off x="1972878" y="1322960"/>
            <a:ext cx="280273" cy="274439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5400000" scaled="0"/>
          </a:gradFill>
          <a:ln w="12700">
            <a:gradFill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56618" tIns="28310" rIns="56618" bIns="28310" numCol="1" anchor="t" anchorCtr="0" compatLnSpc="1"/>
          <a:lstStyle/>
          <a:p>
            <a:endParaRPr lang="zh-CN" altLang="en-US">
              <a:solidFill>
                <a:srgbClr val="0E4D93"/>
              </a:solidFill>
            </a:endParaRPr>
          </a:p>
        </p:txBody>
      </p:sp>
      <p:sp>
        <p:nvSpPr>
          <p:cNvPr id="70" name="Oval 22">
            <a:extLst>
              <a:ext uri="{FF2B5EF4-FFF2-40B4-BE49-F238E27FC236}">
                <a16:creationId xmlns:a16="http://schemas.microsoft.com/office/drawing/2014/main" id="{D19BF92A-6E58-405D-A6DC-37C20AE00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724" y="1161495"/>
            <a:ext cx="977235" cy="97660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99000">
                <a:schemeClr val="accent1"/>
              </a:gs>
            </a:gsLst>
            <a:lin ang="5400000" scaled="0"/>
          </a:gradFill>
          <a:ln w="25400"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5400000" scaled="0"/>
            </a:gradFill>
          </a:ln>
          <a:effectLst>
            <a:outerShdw blurRad="228600" dist="2286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56618" tIns="28310" rIns="56618" bIns="28310" numCol="1" anchor="ctr" anchorCtr="0" compatLnSpc="1"/>
          <a:lstStyle/>
          <a:p>
            <a:pPr algn="ctr"/>
            <a:endParaRPr lang="zh-CN" altLang="en-US" sz="3200" b="1" baseline="-3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  <p:bldP spid="54" grpId="0" animBg="1"/>
      <p:bldP spid="57" grpId="0" animBg="1"/>
      <p:bldP spid="58" grpId="0"/>
      <p:bldP spid="59" grpId="0"/>
      <p:bldP spid="60" grpId="0"/>
      <p:bldP spid="63" grpId="0"/>
      <p:bldP spid="65" grpId="0"/>
      <p:bldP spid="66" grpId="0"/>
      <p:bldP spid="67" grpId="0" animBg="1"/>
      <p:bldP spid="68" grpId="0" animBg="1"/>
      <p:bldP spid="69" grpId="0" animBg="1"/>
      <p:bldP spid="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_6">
            <a:extLst>
              <a:ext uri="{FF2B5EF4-FFF2-40B4-BE49-F238E27FC236}">
                <a16:creationId xmlns:a16="http://schemas.microsoft.com/office/drawing/2014/main" id="{77A50EC2-C15E-416B-A74F-BAA2E888EB3E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3534369" y="2036760"/>
            <a:ext cx="2064137" cy="2064138"/>
          </a:xfrm>
          <a:custGeom>
            <a:avLst/>
            <a:gdLst>
              <a:gd name="T0" fmla="*/ 556 w 1252"/>
              <a:gd name="T1" fmla="*/ 1248 h 1252"/>
              <a:gd name="T2" fmla="*/ 375 w 1252"/>
              <a:gd name="T3" fmla="*/ 1200 h 1252"/>
              <a:gd name="T4" fmla="*/ 255 w 1252"/>
              <a:gd name="T5" fmla="*/ 1130 h 1252"/>
              <a:gd name="T6" fmla="*/ 122 w 1252"/>
              <a:gd name="T7" fmla="*/ 998 h 1252"/>
              <a:gd name="T8" fmla="*/ 52 w 1252"/>
              <a:gd name="T9" fmla="*/ 877 h 1252"/>
              <a:gd name="T10" fmla="*/ 4 w 1252"/>
              <a:gd name="T11" fmla="*/ 696 h 1252"/>
              <a:gd name="T12" fmla="*/ 4 w 1252"/>
              <a:gd name="T13" fmla="*/ 560 h 1252"/>
              <a:gd name="T14" fmla="*/ 137 w 1252"/>
              <a:gd name="T15" fmla="*/ 458 h 1252"/>
              <a:gd name="T16" fmla="*/ 120 w 1252"/>
              <a:gd name="T17" fmla="*/ 257 h 1252"/>
              <a:gd name="T18" fmla="*/ 287 w 1252"/>
              <a:gd name="T19" fmla="*/ 236 h 1252"/>
              <a:gd name="T20" fmla="*/ 372 w 1252"/>
              <a:gd name="T21" fmla="*/ 54 h 1252"/>
              <a:gd name="T22" fmla="*/ 528 w 1252"/>
              <a:gd name="T23" fmla="*/ 119 h 1252"/>
              <a:gd name="T24" fmla="*/ 626 w 1252"/>
              <a:gd name="T25" fmla="*/ 0 h 1252"/>
              <a:gd name="T26" fmla="*/ 724 w 1252"/>
              <a:gd name="T27" fmla="*/ 119 h 1252"/>
              <a:gd name="T28" fmla="*/ 879 w 1252"/>
              <a:gd name="T29" fmla="*/ 54 h 1252"/>
              <a:gd name="T30" fmla="*/ 965 w 1252"/>
              <a:gd name="T31" fmla="*/ 236 h 1252"/>
              <a:gd name="T32" fmla="*/ 1132 w 1252"/>
              <a:gd name="T33" fmla="*/ 257 h 1252"/>
              <a:gd name="T34" fmla="*/ 1115 w 1252"/>
              <a:gd name="T35" fmla="*/ 458 h 1252"/>
              <a:gd name="T36" fmla="*/ 1248 w 1252"/>
              <a:gd name="T37" fmla="*/ 560 h 1252"/>
              <a:gd name="T38" fmla="*/ 1248 w 1252"/>
              <a:gd name="T39" fmla="*/ 696 h 1252"/>
              <a:gd name="T40" fmla="*/ 1200 w 1252"/>
              <a:gd name="T41" fmla="*/ 877 h 1252"/>
              <a:gd name="T42" fmla="*/ 1130 w 1252"/>
              <a:gd name="T43" fmla="*/ 998 h 1252"/>
              <a:gd name="T44" fmla="*/ 997 w 1252"/>
              <a:gd name="T45" fmla="*/ 1130 h 1252"/>
              <a:gd name="T46" fmla="*/ 877 w 1252"/>
              <a:gd name="T47" fmla="*/ 1200 h 1252"/>
              <a:gd name="T48" fmla="*/ 696 w 1252"/>
              <a:gd name="T49" fmla="*/ 1248 h 1252"/>
              <a:gd name="T50" fmla="*/ 563 w 1252"/>
              <a:gd name="T51" fmla="*/ 1241 h 1252"/>
              <a:gd name="T52" fmla="*/ 717 w 1252"/>
              <a:gd name="T53" fmla="*/ 1126 h 1252"/>
              <a:gd name="T54" fmla="*/ 797 w 1252"/>
              <a:gd name="T55" fmla="*/ 1105 h 1252"/>
              <a:gd name="T56" fmla="*/ 955 w 1252"/>
              <a:gd name="T57" fmla="*/ 1014 h 1252"/>
              <a:gd name="T58" fmla="*/ 1013 w 1252"/>
              <a:gd name="T59" fmla="*/ 955 h 1252"/>
              <a:gd name="T60" fmla="*/ 1105 w 1252"/>
              <a:gd name="T61" fmla="*/ 797 h 1252"/>
              <a:gd name="T62" fmla="*/ 1126 w 1252"/>
              <a:gd name="T63" fmla="*/ 718 h 1252"/>
              <a:gd name="T64" fmla="*/ 1240 w 1252"/>
              <a:gd name="T65" fmla="*/ 563 h 1252"/>
              <a:gd name="T66" fmla="*/ 1106 w 1252"/>
              <a:gd name="T67" fmla="*/ 458 h 1252"/>
              <a:gd name="T68" fmla="*/ 1127 w 1252"/>
              <a:gd name="T69" fmla="*/ 265 h 1252"/>
              <a:gd name="T70" fmla="*/ 957 w 1252"/>
              <a:gd name="T71" fmla="*/ 241 h 1252"/>
              <a:gd name="T72" fmla="*/ 879 w 1252"/>
              <a:gd name="T73" fmla="*/ 63 h 1252"/>
              <a:gd name="T74" fmla="*/ 720 w 1252"/>
              <a:gd name="T75" fmla="*/ 127 h 1252"/>
              <a:gd name="T76" fmla="*/ 626 w 1252"/>
              <a:gd name="T77" fmla="*/ 9 h 1252"/>
              <a:gd name="T78" fmla="*/ 532 w 1252"/>
              <a:gd name="T79" fmla="*/ 127 h 1252"/>
              <a:gd name="T80" fmla="*/ 373 w 1252"/>
              <a:gd name="T81" fmla="*/ 63 h 1252"/>
              <a:gd name="T82" fmla="*/ 295 w 1252"/>
              <a:gd name="T83" fmla="*/ 241 h 1252"/>
              <a:gd name="T84" fmla="*/ 125 w 1252"/>
              <a:gd name="T85" fmla="*/ 265 h 1252"/>
              <a:gd name="T86" fmla="*/ 146 w 1252"/>
              <a:gd name="T87" fmla="*/ 458 h 1252"/>
              <a:gd name="T88" fmla="*/ 12 w 1252"/>
              <a:gd name="T89" fmla="*/ 563 h 1252"/>
              <a:gd name="T90" fmla="*/ 126 w 1252"/>
              <a:gd name="T91" fmla="*/ 718 h 1252"/>
              <a:gd name="T92" fmla="*/ 147 w 1252"/>
              <a:gd name="T93" fmla="*/ 797 h 1252"/>
              <a:gd name="T94" fmla="*/ 239 w 1252"/>
              <a:gd name="T95" fmla="*/ 955 h 1252"/>
              <a:gd name="T96" fmla="*/ 297 w 1252"/>
              <a:gd name="T97" fmla="*/ 1014 h 1252"/>
              <a:gd name="T98" fmla="*/ 455 w 1252"/>
              <a:gd name="T99" fmla="*/ 1105 h 1252"/>
              <a:gd name="T100" fmla="*/ 535 w 1252"/>
              <a:gd name="T101" fmla="*/ 1126 h 1252"/>
              <a:gd name="T102" fmla="*/ 288 w 1252"/>
              <a:gd name="T103" fmla="*/ 964 h 1252"/>
              <a:gd name="T104" fmla="*/ 626 w 1252"/>
              <a:gd name="T105" fmla="*/ 148 h 1252"/>
              <a:gd name="T106" fmla="*/ 964 w 1252"/>
              <a:gd name="T107" fmla="*/ 964 h 1252"/>
              <a:gd name="T108" fmla="*/ 157 w 1252"/>
              <a:gd name="T109" fmla="*/ 626 h 1252"/>
              <a:gd name="T110" fmla="*/ 626 w 1252"/>
              <a:gd name="T111" fmla="*/ 15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52" h="1252">
                <a:moveTo>
                  <a:pt x="626" y="1252"/>
                </a:moveTo>
                <a:cubicBezTo>
                  <a:pt x="604" y="1252"/>
                  <a:pt x="581" y="1251"/>
                  <a:pt x="559" y="1249"/>
                </a:cubicBezTo>
                <a:cubicBezTo>
                  <a:pt x="556" y="1248"/>
                  <a:pt x="556" y="1248"/>
                  <a:pt x="556" y="1248"/>
                </a:cubicBezTo>
                <a:cubicBezTo>
                  <a:pt x="528" y="1134"/>
                  <a:pt x="528" y="1134"/>
                  <a:pt x="528" y="1134"/>
                </a:cubicBezTo>
                <a:cubicBezTo>
                  <a:pt x="504" y="1129"/>
                  <a:pt x="480" y="1123"/>
                  <a:pt x="458" y="1115"/>
                </a:cubicBezTo>
                <a:cubicBezTo>
                  <a:pt x="375" y="1200"/>
                  <a:pt x="375" y="1200"/>
                  <a:pt x="375" y="1200"/>
                </a:cubicBezTo>
                <a:cubicBezTo>
                  <a:pt x="372" y="1199"/>
                  <a:pt x="372" y="1199"/>
                  <a:pt x="372" y="1199"/>
                </a:cubicBezTo>
                <a:cubicBezTo>
                  <a:pt x="332" y="1181"/>
                  <a:pt x="293" y="1158"/>
                  <a:pt x="257" y="1132"/>
                </a:cubicBezTo>
                <a:cubicBezTo>
                  <a:pt x="255" y="1130"/>
                  <a:pt x="255" y="1130"/>
                  <a:pt x="255" y="1130"/>
                </a:cubicBezTo>
                <a:cubicBezTo>
                  <a:pt x="287" y="1016"/>
                  <a:pt x="287" y="1016"/>
                  <a:pt x="287" y="1016"/>
                </a:cubicBezTo>
                <a:cubicBezTo>
                  <a:pt x="269" y="1001"/>
                  <a:pt x="252" y="983"/>
                  <a:pt x="236" y="965"/>
                </a:cubicBezTo>
                <a:cubicBezTo>
                  <a:pt x="122" y="998"/>
                  <a:pt x="122" y="998"/>
                  <a:pt x="122" y="998"/>
                </a:cubicBezTo>
                <a:cubicBezTo>
                  <a:pt x="120" y="995"/>
                  <a:pt x="120" y="995"/>
                  <a:pt x="120" y="995"/>
                </a:cubicBezTo>
                <a:cubicBezTo>
                  <a:pt x="94" y="959"/>
                  <a:pt x="72" y="921"/>
                  <a:pt x="54" y="880"/>
                </a:cubicBezTo>
                <a:cubicBezTo>
                  <a:pt x="52" y="877"/>
                  <a:pt x="52" y="877"/>
                  <a:pt x="52" y="877"/>
                </a:cubicBezTo>
                <a:cubicBezTo>
                  <a:pt x="137" y="795"/>
                  <a:pt x="137" y="795"/>
                  <a:pt x="137" y="795"/>
                </a:cubicBezTo>
                <a:cubicBezTo>
                  <a:pt x="130" y="772"/>
                  <a:pt x="123" y="748"/>
                  <a:pt x="119" y="725"/>
                </a:cubicBezTo>
                <a:cubicBezTo>
                  <a:pt x="4" y="696"/>
                  <a:pt x="4" y="696"/>
                  <a:pt x="4" y="696"/>
                </a:cubicBezTo>
                <a:cubicBezTo>
                  <a:pt x="4" y="693"/>
                  <a:pt x="4" y="693"/>
                  <a:pt x="4" y="693"/>
                </a:cubicBezTo>
                <a:cubicBezTo>
                  <a:pt x="1" y="671"/>
                  <a:pt x="0" y="648"/>
                  <a:pt x="0" y="626"/>
                </a:cubicBezTo>
                <a:cubicBezTo>
                  <a:pt x="0" y="604"/>
                  <a:pt x="1" y="582"/>
                  <a:pt x="4" y="560"/>
                </a:cubicBezTo>
                <a:cubicBezTo>
                  <a:pt x="4" y="557"/>
                  <a:pt x="4" y="557"/>
                  <a:pt x="4" y="557"/>
                </a:cubicBezTo>
                <a:cubicBezTo>
                  <a:pt x="119" y="528"/>
                  <a:pt x="119" y="528"/>
                  <a:pt x="119" y="528"/>
                </a:cubicBezTo>
                <a:cubicBezTo>
                  <a:pt x="123" y="504"/>
                  <a:pt x="130" y="481"/>
                  <a:pt x="137" y="458"/>
                </a:cubicBezTo>
                <a:cubicBezTo>
                  <a:pt x="52" y="376"/>
                  <a:pt x="52" y="376"/>
                  <a:pt x="52" y="376"/>
                </a:cubicBezTo>
                <a:cubicBezTo>
                  <a:pt x="54" y="373"/>
                  <a:pt x="54" y="373"/>
                  <a:pt x="54" y="373"/>
                </a:cubicBezTo>
                <a:cubicBezTo>
                  <a:pt x="72" y="332"/>
                  <a:pt x="94" y="293"/>
                  <a:pt x="120" y="257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236" y="287"/>
                  <a:pt x="236" y="287"/>
                  <a:pt x="236" y="287"/>
                </a:cubicBezTo>
                <a:cubicBezTo>
                  <a:pt x="252" y="269"/>
                  <a:pt x="269" y="252"/>
                  <a:pt x="287" y="236"/>
                </a:cubicBezTo>
                <a:cubicBezTo>
                  <a:pt x="255" y="122"/>
                  <a:pt x="255" y="122"/>
                  <a:pt x="255" y="122"/>
                </a:cubicBezTo>
                <a:cubicBezTo>
                  <a:pt x="257" y="121"/>
                  <a:pt x="257" y="121"/>
                  <a:pt x="257" y="121"/>
                </a:cubicBezTo>
                <a:cubicBezTo>
                  <a:pt x="293" y="94"/>
                  <a:pt x="332" y="72"/>
                  <a:pt x="372" y="54"/>
                </a:cubicBezTo>
                <a:cubicBezTo>
                  <a:pt x="375" y="53"/>
                  <a:pt x="375" y="53"/>
                  <a:pt x="375" y="53"/>
                </a:cubicBezTo>
                <a:cubicBezTo>
                  <a:pt x="458" y="138"/>
                  <a:pt x="458" y="138"/>
                  <a:pt x="458" y="138"/>
                </a:cubicBezTo>
                <a:cubicBezTo>
                  <a:pt x="480" y="130"/>
                  <a:pt x="504" y="123"/>
                  <a:pt x="528" y="119"/>
                </a:cubicBezTo>
                <a:cubicBezTo>
                  <a:pt x="556" y="4"/>
                  <a:pt x="556" y="4"/>
                  <a:pt x="556" y="4"/>
                </a:cubicBezTo>
                <a:cubicBezTo>
                  <a:pt x="559" y="4"/>
                  <a:pt x="559" y="4"/>
                  <a:pt x="559" y="4"/>
                </a:cubicBezTo>
                <a:cubicBezTo>
                  <a:pt x="581" y="2"/>
                  <a:pt x="604" y="0"/>
                  <a:pt x="626" y="0"/>
                </a:cubicBezTo>
                <a:cubicBezTo>
                  <a:pt x="648" y="0"/>
                  <a:pt x="671" y="2"/>
                  <a:pt x="693" y="4"/>
                </a:cubicBezTo>
                <a:cubicBezTo>
                  <a:pt x="696" y="4"/>
                  <a:pt x="696" y="4"/>
                  <a:pt x="696" y="4"/>
                </a:cubicBezTo>
                <a:cubicBezTo>
                  <a:pt x="724" y="119"/>
                  <a:pt x="724" y="119"/>
                  <a:pt x="724" y="119"/>
                </a:cubicBezTo>
                <a:cubicBezTo>
                  <a:pt x="748" y="123"/>
                  <a:pt x="772" y="130"/>
                  <a:pt x="794" y="138"/>
                </a:cubicBezTo>
                <a:cubicBezTo>
                  <a:pt x="877" y="53"/>
                  <a:pt x="877" y="53"/>
                  <a:pt x="877" y="53"/>
                </a:cubicBezTo>
                <a:cubicBezTo>
                  <a:pt x="879" y="54"/>
                  <a:pt x="879" y="54"/>
                  <a:pt x="879" y="54"/>
                </a:cubicBezTo>
                <a:cubicBezTo>
                  <a:pt x="920" y="72"/>
                  <a:pt x="959" y="94"/>
                  <a:pt x="995" y="121"/>
                </a:cubicBezTo>
                <a:cubicBezTo>
                  <a:pt x="997" y="122"/>
                  <a:pt x="997" y="122"/>
                  <a:pt x="997" y="122"/>
                </a:cubicBezTo>
                <a:cubicBezTo>
                  <a:pt x="965" y="236"/>
                  <a:pt x="965" y="236"/>
                  <a:pt x="965" y="236"/>
                </a:cubicBezTo>
                <a:cubicBezTo>
                  <a:pt x="983" y="252"/>
                  <a:pt x="1000" y="269"/>
                  <a:pt x="1016" y="287"/>
                </a:cubicBezTo>
                <a:cubicBezTo>
                  <a:pt x="1130" y="255"/>
                  <a:pt x="1130" y="255"/>
                  <a:pt x="1130" y="255"/>
                </a:cubicBezTo>
                <a:cubicBezTo>
                  <a:pt x="1132" y="257"/>
                  <a:pt x="1132" y="257"/>
                  <a:pt x="1132" y="257"/>
                </a:cubicBezTo>
                <a:cubicBezTo>
                  <a:pt x="1158" y="293"/>
                  <a:pt x="1180" y="332"/>
                  <a:pt x="1198" y="373"/>
                </a:cubicBezTo>
                <a:cubicBezTo>
                  <a:pt x="1200" y="376"/>
                  <a:pt x="1200" y="376"/>
                  <a:pt x="1200" y="376"/>
                </a:cubicBezTo>
                <a:cubicBezTo>
                  <a:pt x="1115" y="458"/>
                  <a:pt x="1115" y="458"/>
                  <a:pt x="1115" y="458"/>
                </a:cubicBezTo>
                <a:cubicBezTo>
                  <a:pt x="1123" y="481"/>
                  <a:pt x="1129" y="504"/>
                  <a:pt x="1133" y="528"/>
                </a:cubicBezTo>
                <a:cubicBezTo>
                  <a:pt x="1248" y="557"/>
                  <a:pt x="1248" y="557"/>
                  <a:pt x="1248" y="557"/>
                </a:cubicBezTo>
                <a:cubicBezTo>
                  <a:pt x="1248" y="560"/>
                  <a:pt x="1248" y="560"/>
                  <a:pt x="1248" y="560"/>
                </a:cubicBezTo>
                <a:cubicBezTo>
                  <a:pt x="1251" y="582"/>
                  <a:pt x="1252" y="604"/>
                  <a:pt x="1252" y="626"/>
                </a:cubicBezTo>
                <a:cubicBezTo>
                  <a:pt x="1252" y="649"/>
                  <a:pt x="1251" y="671"/>
                  <a:pt x="1248" y="693"/>
                </a:cubicBezTo>
                <a:cubicBezTo>
                  <a:pt x="1248" y="696"/>
                  <a:pt x="1248" y="696"/>
                  <a:pt x="1248" y="696"/>
                </a:cubicBezTo>
                <a:cubicBezTo>
                  <a:pt x="1133" y="725"/>
                  <a:pt x="1133" y="725"/>
                  <a:pt x="1133" y="725"/>
                </a:cubicBezTo>
                <a:cubicBezTo>
                  <a:pt x="1129" y="748"/>
                  <a:pt x="1122" y="772"/>
                  <a:pt x="1115" y="795"/>
                </a:cubicBezTo>
                <a:cubicBezTo>
                  <a:pt x="1200" y="877"/>
                  <a:pt x="1200" y="877"/>
                  <a:pt x="1200" y="877"/>
                </a:cubicBezTo>
                <a:cubicBezTo>
                  <a:pt x="1198" y="880"/>
                  <a:pt x="1198" y="880"/>
                  <a:pt x="1198" y="880"/>
                </a:cubicBezTo>
                <a:cubicBezTo>
                  <a:pt x="1180" y="920"/>
                  <a:pt x="1158" y="959"/>
                  <a:pt x="1132" y="995"/>
                </a:cubicBezTo>
                <a:cubicBezTo>
                  <a:pt x="1130" y="998"/>
                  <a:pt x="1130" y="998"/>
                  <a:pt x="1130" y="998"/>
                </a:cubicBezTo>
                <a:cubicBezTo>
                  <a:pt x="1016" y="965"/>
                  <a:pt x="1016" y="965"/>
                  <a:pt x="1016" y="965"/>
                </a:cubicBezTo>
                <a:cubicBezTo>
                  <a:pt x="1000" y="983"/>
                  <a:pt x="983" y="1001"/>
                  <a:pt x="965" y="1016"/>
                </a:cubicBezTo>
                <a:cubicBezTo>
                  <a:pt x="997" y="1130"/>
                  <a:pt x="997" y="1130"/>
                  <a:pt x="997" y="1130"/>
                </a:cubicBezTo>
                <a:cubicBezTo>
                  <a:pt x="995" y="1132"/>
                  <a:pt x="995" y="1132"/>
                  <a:pt x="995" y="1132"/>
                </a:cubicBezTo>
                <a:cubicBezTo>
                  <a:pt x="959" y="1158"/>
                  <a:pt x="920" y="1181"/>
                  <a:pt x="879" y="1199"/>
                </a:cubicBezTo>
                <a:cubicBezTo>
                  <a:pt x="877" y="1200"/>
                  <a:pt x="877" y="1200"/>
                  <a:pt x="877" y="1200"/>
                </a:cubicBezTo>
                <a:cubicBezTo>
                  <a:pt x="794" y="1115"/>
                  <a:pt x="794" y="1115"/>
                  <a:pt x="794" y="1115"/>
                </a:cubicBezTo>
                <a:cubicBezTo>
                  <a:pt x="772" y="1123"/>
                  <a:pt x="748" y="1129"/>
                  <a:pt x="724" y="1134"/>
                </a:cubicBezTo>
                <a:cubicBezTo>
                  <a:pt x="696" y="1248"/>
                  <a:pt x="696" y="1248"/>
                  <a:pt x="696" y="1248"/>
                </a:cubicBezTo>
                <a:cubicBezTo>
                  <a:pt x="693" y="1249"/>
                  <a:pt x="693" y="1249"/>
                  <a:pt x="693" y="1249"/>
                </a:cubicBezTo>
                <a:cubicBezTo>
                  <a:pt x="671" y="1251"/>
                  <a:pt x="648" y="1252"/>
                  <a:pt x="626" y="1252"/>
                </a:cubicBezTo>
                <a:close/>
                <a:moveTo>
                  <a:pt x="563" y="1241"/>
                </a:moveTo>
                <a:cubicBezTo>
                  <a:pt x="584" y="1243"/>
                  <a:pt x="605" y="1244"/>
                  <a:pt x="626" y="1244"/>
                </a:cubicBezTo>
                <a:cubicBezTo>
                  <a:pt x="647" y="1244"/>
                  <a:pt x="668" y="1243"/>
                  <a:pt x="689" y="1241"/>
                </a:cubicBezTo>
                <a:cubicBezTo>
                  <a:pt x="717" y="1126"/>
                  <a:pt x="717" y="1126"/>
                  <a:pt x="717" y="1126"/>
                </a:cubicBezTo>
                <a:cubicBezTo>
                  <a:pt x="720" y="1126"/>
                  <a:pt x="720" y="1126"/>
                  <a:pt x="720" y="1126"/>
                </a:cubicBezTo>
                <a:cubicBezTo>
                  <a:pt x="745" y="1121"/>
                  <a:pt x="770" y="1114"/>
                  <a:pt x="794" y="1106"/>
                </a:cubicBezTo>
                <a:cubicBezTo>
                  <a:pt x="797" y="1105"/>
                  <a:pt x="797" y="1105"/>
                  <a:pt x="797" y="1105"/>
                </a:cubicBezTo>
                <a:cubicBezTo>
                  <a:pt x="879" y="1190"/>
                  <a:pt x="879" y="1190"/>
                  <a:pt x="879" y="1190"/>
                </a:cubicBezTo>
                <a:cubicBezTo>
                  <a:pt x="917" y="1173"/>
                  <a:pt x="953" y="1151"/>
                  <a:pt x="988" y="1127"/>
                </a:cubicBezTo>
                <a:cubicBezTo>
                  <a:pt x="955" y="1014"/>
                  <a:pt x="955" y="1014"/>
                  <a:pt x="955" y="1014"/>
                </a:cubicBezTo>
                <a:cubicBezTo>
                  <a:pt x="957" y="1012"/>
                  <a:pt x="957" y="1012"/>
                  <a:pt x="957" y="1012"/>
                </a:cubicBezTo>
                <a:cubicBezTo>
                  <a:pt x="977" y="995"/>
                  <a:pt x="995" y="977"/>
                  <a:pt x="1011" y="958"/>
                </a:cubicBezTo>
                <a:cubicBezTo>
                  <a:pt x="1013" y="955"/>
                  <a:pt x="1013" y="955"/>
                  <a:pt x="1013" y="955"/>
                </a:cubicBezTo>
                <a:cubicBezTo>
                  <a:pt x="1127" y="988"/>
                  <a:pt x="1127" y="988"/>
                  <a:pt x="1127" y="988"/>
                </a:cubicBezTo>
                <a:cubicBezTo>
                  <a:pt x="1151" y="954"/>
                  <a:pt x="1172" y="917"/>
                  <a:pt x="1189" y="879"/>
                </a:cubicBezTo>
                <a:cubicBezTo>
                  <a:pt x="1105" y="797"/>
                  <a:pt x="1105" y="797"/>
                  <a:pt x="1105" y="797"/>
                </a:cubicBezTo>
                <a:cubicBezTo>
                  <a:pt x="1106" y="795"/>
                  <a:pt x="1106" y="795"/>
                  <a:pt x="1106" y="795"/>
                </a:cubicBezTo>
                <a:cubicBezTo>
                  <a:pt x="1114" y="771"/>
                  <a:pt x="1121" y="746"/>
                  <a:pt x="1125" y="720"/>
                </a:cubicBezTo>
                <a:cubicBezTo>
                  <a:pt x="1126" y="718"/>
                  <a:pt x="1126" y="718"/>
                  <a:pt x="1126" y="718"/>
                </a:cubicBezTo>
                <a:cubicBezTo>
                  <a:pt x="1240" y="689"/>
                  <a:pt x="1240" y="689"/>
                  <a:pt x="1240" y="689"/>
                </a:cubicBezTo>
                <a:cubicBezTo>
                  <a:pt x="1242" y="668"/>
                  <a:pt x="1243" y="647"/>
                  <a:pt x="1243" y="626"/>
                </a:cubicBezTo>
                <a:cubicBezTo>
                  <a:pt x="1243" y="605"/>
                  <a:pt x="1242" y="584"/>
                  <a:pt x="1240" y="563"/>
                </a:cubicBezTo>
                <a:cubicBezTo>
                  <a:pt x="1126" y="535"/>
                  <a:pt x="1126" y="535"/>
                  <a:pt x="1126" y="535"/>
                </a:cubicBezTo>
                <a:cubicBezTo>
                  <a:pt x="1125" y="532"/>
                  <a:pt x="1125" y="532"/>
                  <a:pt x="1125" y="532"/>
                </a:cubicBezTo>
                <a:cubicBezTo>
                  <a:pt x="1121" y="507"/>
                  <a:pt x="1114" y="482"/>
                  <a:pt x="1106" y="458"/>
                </a:cubicBezTo>
                <a:cubicBezTo>
                  <a:pt x="1105" y="455"/>
                  <a:pt x="1105" y="455"/>
                  <a:pt x="1105" y="455"/>
                </a:cubicBezTo>
                <a:cubicBezTo>
                  <a:pt x="1189" y="374"/>
                  <a:pt x="1189" y="374"/>
                  <a:pt x="1189" y="374"/>
                </a:cubicBezTo>
                <a:cubicBezTo>
                  <a:pt x="1172" y="335"/>
                  <a:pt x="1151" y="299"/>
                  <a:pt x="1127" y="265"/>
                </a:cubicBezTo>
                <a:cubicBezTo>
                  <a:pt x="1013" y="297"/>
                  <a:pt x="1013" y="297"/>
                  <a:pt x="1013" y="297"/>
                </a:cubicBezTo>
                <a:cubicBezTo>
                  <a:pt x="1011" y="295"/>
                  <a:pt x="1011" y="295"/>
                  <a:pt x="1011" y="295"/>
                </a:cubicBezTo>
                <a:cubicBezTo>
                  <a:pt x="995" y="276"/>
                  <a:pt x="977" y="257"/>
                  <a:pt x="957" y="241"/>
                </a:cubicBezTo>
                <a:cubicBezTo>
                  <a:pt x="955" y="239"/>
                  <a:pt x="955" y="239"/>
                  <a:pt x="955" y="239"/>
                </a:cubicBezTo>
                <a:cubicBezTo>
                  <a:pt x="988" y="126"/>
                  <a:pt x="988" y="126"/>
                  <a:pt x="988" y="126"/>
                </a:cubicBezTo>
                <a:cubicBezTo>
                  <a:pt x="953" y="101"/>
                  <a:pt x="917" y="80"/>
                  <a:pt x="879" y="63"/>
                </a:cubicBezTo>
                <a:cubicBezTo>
                  <a:pt x="797" y="148"/>
                  <a:pt x="797" y="148"/>
                  <a:pt x="797" y="148"/>
                </a:cubicBezTo>
                <a:cubicBezTo>
                  <a:pt x="794" y="147"/>
                  <a:pt x="794" y="147"/>
                  <a:pt x="794" y="147"/>
                </a:cubicBezTo>
                <a:cubicBezTo>
                  <a:pt x="770" y="138"/>
                  <a:pt x="745" y="131"/>
                  <a:pt x="720" y="127"/>
                </a:cubicBezTo>
                <a:cubicBezTo>
                  <a:pt x="717" y="126"/>
                  <a:pt x="717" y="126"/>
                  <a:pt x="717" y="126"/>
                </a:cubicBezTo>
                <a:cubicBezTo>
                  <a:pt x="689" y="12"/>
                  <a:pt x="689" y="12"/>
                  <a:pt x="689" y="12"/>
                </a:cubicBezTo>
                <a:cubicBezTo>
                  <a:pt x="668" y="10"/>
                  <a:pt x="647" y="9"/>
                  <a:pt x="626" y="9"/>
                </a:cubicBezTo>
                <a:cubicBezTo>
                  <a:pt x="605" y="9"/>
                  <a:pt x="584" y="10"/>
                  <a:pt x="563" y="12"/>
                </a:cubicBezTo>
                <a:cubicBezTo>
                  <a:pt x="535" y="126"/>
                  <a:pt x="535" y="126"/>
                  <a:pt x="535" y="126"/>
                </a:cubicBezTo>
                <a:cubicBezTo>
                  <a:pt x="532" y="127"/>
                  <a:pt x="532" y="127"/>
                  <a:pt x="532" y="127"/>
                </a:cubicBezTo>
                <a:cubicBezTo>
                  <a:pt x="507" y="131"/>
                  <a:pt x="482" y="138"/>
                  <a:pt x="458" y="147"/>
                </a:cubicBezTo>
                <a:cubicBezTo>
                  <a:pt x="455" y="148"/>
                  <a:pt x="455" y="148"/>
                  <a:pt x="455" y="148"/>
                </a:cubicBezTo>
                <a:cubicBezTo>
                  <a:pt x="373" y="63"/>
                  <a:pt x="373" y="63"/>
                  <a:pt x="373" y="63"/>
                </a:cubicBezTo>
                <a:cubicBezTo>
                  <a:pt x="335" y="80"/>
                  <a:pt x="298" y="101"/>
                  <a:pt x="264" y="126"/>
                </a:cubicBezTo>
                <a:cubicBezTo>
                  <a:pt x="297" y="239"/>
                  <a:pt x="297" y="239"/>
                  <a:pt x="297" y="239"/>
                </a:cubicBezTo>
                <a:cubicBezTo>
                  <a:pt x="295" y="241"/>
                  <a:pt x="295" y="241"/>
                  <a:pt x="295" y="241"/>
                </a:cubicBezTo>
                <a:cubicBezTo>
                  <a:pt x="275" y="257"/>
                  <a:pt x="257" y="276"/>
                  <a:pt x="241" y="295"/>
                </a:cubicBezTo>
                <a:cubicBezTo>
                  <a:pt x="239" y="297"/>
                  <a:pt x="239" y="297"/>
                  <a:pt x="239" y="297"/>
                </a:cubicBezTo>
                <a:cubicBezTo>
                  <a:pt x="125" y="265"/>
                  <a:pt x="125" y="265"/>
                  <a:pt x="125" y="265"/>
                </a:cubicBezTo>
                <a:cubicBezTo>
                  <a:pt x="101" y="299"/>
                  <a:pt x="80" y="335"/>
                  <a:pt x="63" y="374"/>
                </a:cubicBezTo>
                <a:cubicBezTo>
                  <a:pt x="147" y="455"/>
                  <a:pt x="147" y="455"/>
                  <a:pt x="147" y="455"/>
                </a:cubicBezTo>
                <a:cubicBezTo>
                  <a:pt x="146" y="458"/>
                  <a:pt x="146" y="458"/>
                  <a:pt x="146" y="458"/>
                </a:cubicBezTo>
                <a:cubicBezTo>
                  <a:pt x="138" y="482"/>
                  <a:pt x="131" y="507"/>
                  <a:pt x="127" y="532"/>
                </a:cubicBezTo>
                <a:cubicBezTo>
                  <a:pt x="126" y="535"/>
                  <a:pt x="126" y="535"/>
                  <a:pt x="126" y="535"/>
                </a:cubicBezTo>
                <a:cubicBezTo>
                  <a:pt x="12" y="563"/>
                  <a:pt x="12" y="563"/>
                  <a:pt x="12" y="563"/>
                </a:cubicBezTo>
                <a:cubicBezTo>
                  <a:pt x="10" y="584"/>
                  <a:pt x="9" y="606"/>
                  <a:pt x="9" y="626"/>
                </a:cubicBezTo>
                <a:cubicBezTo>
                  <a:pt x="9" y="647"/>
                  <a:pt x="10" y="668"/>
                  <a:pt x="12" y="689"/>
                </a:cubicBezTo>
                <a:cubicBezTo>
                  <a:pt x="126" y="718"/>
                  <a:pt x="126" y="718"/>
                  <a:pt x="126" y="718"/>
                </a:cubicBezTo>
                <a:cubicBezTo>
                  <a:pt x="127" y="720"/>
                  <a:pt x="127" y="720"/>
                  <a:pt x="127" y="720"/>
                </a:cubicBezTo>
                <a:cubicBezTo>
                  <a:pt x="131" y="746"/>
                  <a:pt x="138" y="771"/>
                  <a:pt x="146" y="795"/>
                </a:cubicBezTo>
                <a:cubicBezTo>
                  <a:pt x="147" y="797"/>
                  <a:pt x="147" y="797"/>
                  <a:pt x="147" y="797"/>
                </a:cubicBezTo>
                <a:cubicBezTo>
                  <a:pt x="63" y="879"/>
                  <a:pt x="63" y="879"/>
                  <a:pt x="63" y="879"/>
                </a:cubicBezTo>
                <a:cubicBezTo>
                  <a:pt x="80" y="917"/>
                  <a:pt x="101" y="954"/>
                  <a:pt x="125" y="988"/>
                </a:cubicBezTo>
                <a:cubicBezTo>
                  <a:pt x="239" y="955"/>
                  <a:pt x="239" y="955"/>
                  <a:pt x="239" y="955"/>
                </a:cubicBezTo>
                <a:cubicBezTo>
                  <a:pt x="241" y="958"/>
                  <a:pt x="241" y="958"/>
                  <a:pt x="241" y="958"/>
                </a:cubicBezTo>
                <a:cubicBezTo>
                  <a:pt x="257" y="977"/>
                  <a:pt x="275" y="995"/>
                  <a:pt x="295" y="1012"/>
                </a:cubicBezTo>
                <a:cubicBezTo>
                  <a:pt x="297" y="1014"/>
                  <a:pt x="297" y="1014"/>
                  <a:pt x="297" y="1014"/>
                </a:cubicBezTo>
                <a:cubicBezTo>
                  <a:pt x="264" y="1127"/>
                  <a:pt x="264" y="1127"/>
                  <a:pt x="264" y="1127"/>
                </a:cubicBezTo>
                <a:cubicBezTo>
                  <a:pt x="298" y="1151"/>
                  <a:pt x="335" y="1173"/>
                  <a:pt x="373" y="1190"/>
                </a:cubicBezTo>
                <a:cubicBezTo>
                  <a:pt x="455" y="1105"/>
                  <a:pt x="455" y="1105"/>
                  <a:pt x="455" y="1105"/>
                </a:cubicBezTo>
                <a:cubicBezTo>
                  <a:pt x="458" y="1106"/>
                  <a:pt x="458" y="1106"/>
                  <a:pt x="458" y="1106"/>
                </a:cubicBezTo>
                <a:cubicBezTo>
                  <a:pt x="482" y="1114"/>
                  <a:pt x="507" y="1121"/>
                  <a:pt x="532" y="1126"/>
                </a:cubicBezTo>
                <a:cubicBezTo>
                  <a:pt x="535" y="1126"/>
                  <a:pt x="535" y="1126"/>
                  <a:pt x="535" y="1126"/>
                </a:cubicBezTo>
                <a:lnTo>
                  <a:pt x="563" y="1241"/>
                </a:lnTo>
                <a:close/>
                <a:moveTo>
                  <a:pt x="626" y="1104"/>
                </a:moveTo>
                <a:cubicBezTo>
                  <a:pt x="498" y="1104"/>
                  <a:pt x="378" y="1055"/>
                  <a:pt x="288" y="964"/>
                </a:cubicBezTo>
                <a:cubicBezTo>
                  <a:pt x="198" y="874"/>
                  <a:pt x="148" y="754"/>
                  <a:pt x="148" y="626"/>
                </a:cubicBezTo>
                <a:cubicBezTo>
                  <a:pt x="148" y="499"/>
                  <a:pt x="198" y="379"/>
                  <a:pt x="288" y="288"/>
                </a:cubicBezTo>
                <a:cubicBezTo>
                  <a:pt x="378" y="198"/>
                  <a:pt x="498" y="148"/>
                  <a:pt x="626" y="148"/>
                </a:cubicBezTo>
                <a:cubicBezTo>
                  <a:pt x="754" y="148"/>
                  <a:pt x="874" y="198"/>
                  <a:pt x="964" y="288"/>
                </a:cubicBezTo>
                <a:cubicBezTo>
                  <a:pt x="1054" y="379"/>
                  <a:pt x="1104" y="499"/>
                  <a:pt x="1104" y="626"/>
                </a:cubicBezTo>
                <a:cubicBezTo>
                  <a:pt x="1104" y="754"/>
                  <a:pt x="1054" y="874"/>
                  <a:pt x="964" y="964"/>
                </a:cubicBezTo>
                <a:cubicBezTo>
                  <a:pt x="874" y="1055"/>
                  <a:pt x="754" y="1104"/>
                  <a:pt x="626" y="1104"/>
                </a:cubicBezTo>
                <a:close/>
                <a:moveTo>
                  <a:pt x="626" y="157"/>
                </a:moveTo>
                <a:cubicBezTo>
                  <a:pt x="367" y="157"/>
                  <a:pt x="157" y="367"/>
                  <a:pt x="157" y="626"/>
                </a:cubicBezTo>
                <a:cubicBezTo>
                  <a:pt x="157" y="885"/>
                  <a:pt x="367" y="1096"/>
                  <a:pt x="626" y="1096"/>
                </a:cubicBezTo>
                <a:cubicBezTo>
                  <a:pt x="885" y="1096"/>
                  <a:pt x="1095" y="885"/>
                  <a:pt x="1095" y="626"/>
                </a:cubicBezTo>
                <a:cubicBezTo>
                  <a:pt x="1095" y="367"/>
                  <a:pt x="885" y="157"/>
                  <a:pt x="626" y="1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MH_Other_7">
            <a:extLst>
              <a:ext uri="{FF2B5EF4-FFF2-40B4-BE49-F238E27FC236}">
                <a16:creationId xmlns:a16="http://schemas.microsoft.com/office/drawing/2014/main" id="{14BC84FD-004A-44B5-A039-441FC46CF29F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3876490" y="2356074"/>
            <a:ext cx="1389224" cy="2162627"/>
          </a:xfrm>
          <a:custGeom>
            <a:avLst/>
            <a:gdLst>
              <a:gd name="T0" fmla="*/ 2147483646 w 842"/>
              <a:gd name="T1" fmla="*/ 2147483646 h 1312"/>
              <a:gd name="T2" fmla="*/ 2147483646 w 842"/>
              <a:gd name="T3" fmla="*/ 2147483646 h 1312"/>
              <a:gd name="T4" fmla="*/ 2147483646 w 842"/>
              <a:gd name="T5" fmla="*/ 2147483646 h 1312"/>
              <a:gd name="T6" fmla="*/ 2147483646 w 842"/>
              <a:gd name="T7" fmla="*/ 2147483646 h 1312"/>
              <a:gd name="T8" fmla="*/ 2147483646 w 842"/>
              <a:gd name="T9" fmla="*/ 2147483646 h 1312"/>
              <a:gd name="T10" fmla="*/ 2147483646 w 842"/>
              <a:gd name="T11" fmla="*/ 2147483646 h 1312"/>
              <a:gd name="T12" fmla="*/ 2147483646 w 842"/>
              <a:gd name="T13" fmla="*/ 2147483646 h 1312"/>
              <a:gd name="T14" fmla="*/ 2147483646 w 842"/>
              <a:gd name="T15" fmla="*/ 2147483646 h 1312"/>
              <a:gd name="T16" fmla="*/ 2147483646 w 842"/>
              <a:gd name="T17" fmla="*/ 2147483646 h 1312"/>
              <a:gd name="T18" fmla="*/ 2147483646 w 842"/>
              <a:gd name="T19" fmla="*/ 2147483646 h 1312"/>
              <a:gd name="T20" fmla="*/ 2147483646 w 842"/>
              <a:gd name="T21" fmla="*/ 2147483646 h 1312"/>
              <a:gd name="T22" fmla="*/ 2147483646 w 842"/>
              <a:gd name="T23" fmla="*/ 2147483646 h 1312"/>
              <a:gd name="T24" fmla="*/ 2147483646 w 842"/>
              <a:gd name="T25" fmla="*/ 2147483646 h 1312"/>
              <a:gd name="T26" fmla="*/ 2147483646 w 842"/>
              <a:gd name="T27" fmla="*/ 2147483646 h 1312"/>
              <a:gd name="T28" fmla="*/ 2147483646 w 842"/>
              <a:gd name="T29" fmla="*/ 2147483646 h 1312"/>
              <a:gd name="T30" fmla="*/ 2147483646 w 842"/>
              <a:gd name="T31" fmla="*/ 2147483646 h 1312"/>
              <a:gd name="T32" fmla="*/ 2147483646 w 842"/>
              <a:gd name="T33" fmla="*/ 2147483646 h 1312"/>
              <a:gd name="T34" fmla="*/ 0 w 842"/>
              <a:gd name="T35" fmla="*/ 2147483646 h 1312"/>
              <a:gd name="T36" fmla="*/ 2147483646 w 842"/>
              <a:gd name="T37" fmla="*/ 0 h 1312"/>
              <a:gd name="T38" fmla="*/ 2147483646 w 842"/>
              <a:gd name="T39" fmla="*/ 0 h 1312"/>
              <a:gd name="T40" fmla="*/ 2147483646 w 842"/>
              <a:gd name="T41" fmla="*/ 2147483646 h 1312"/>
              <a:gd name="T42" fmla="*/ 2147483646 w 842"/>
              <a:gd name="T43" fmla="*/ 2147483646 h 1312"/>
              <a:gd name="T44" fmla="*/ 2147483646 w 842"/>
              <a:gd name="T45" fmla="*/ 2147483646 h 1312"/>
              <a:gd name="T46" fmla="*/ 2147483646 w 842"/>
              <a:gd name="T47" fmla="*/ 2147483646 h 1312"/>
              <a:gd name="T48" fmla="*/ 2147483646 w 842"/>
              <a:gd name="T49" fmla="*/ 2147483646 h 1312"/>
              <a:gd name="T50" fmla="*/ 2147483646 w 842"/>
              <a:gd name="T51" fmla="*/ 2147483646 h 1312"/>
              <a:gd name="T52" fmla="*/ 2147483646 w 842"/>
              <a:gd name="T53" fmla="*/ 2147483646 h 1312"/>
              <a:gd name="T54" fmla="*/ 2147483646 w 842"/>
              <a:gd name="T55" fmla="*/ 2147483646 h 1312"/>
              <a:gd name="T56" fmla="*/ 2147483646 w 842"/>
              <a:gd name="T57" fmla="*/ 2147483646 h 1312"/>
              <a:gd name="T58" fmla="*/ 2147483646 w 842"/>
              <a:gd name="T59" fmla="*/ 2147483646 h 1312"/>
              <a:gd name="T60" fmla="*/ 2147483646 w 842"/>
              <a:gd name="T61" fmla="*/ 2147483646 h 1312"/>
              <a:gd name="T62" fmla="*/ 2147483646 w 842"/>
              <a:gd name="T63" fmla="*/ 2147483646 h 1312"/>
              <a:gd name="T64" fmla="*/ 2147483646 w 842"/>
              <a:gd name="T65" fmla="*/ 2147483646 h 1312"/>
              <a:gd name="T66" fmla="*/ 2147483646 w 842"/>
              <a:gd name="T67" fmla="*/ 2147483646 h 131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42" h="1312">
                <a:moveTo>
                  <a:pt x="388" y="1312"/>
                </a:moveTo>
                <a:cubicBezTo>
                  <a:pt x="362" y="1312"/>
                  <a:pt x="340" y="1291"/>
                  <a:pt x="340" y="1265"/>
                </a:cubicBezTo>
                <a:cubicBezTo>
                  <a:pt x="340" y="1259"/>
                  <a:pt x="341" y="1254"/>
                  <a:pt x="343" y="1249"/>
                </a:cubicBezTo>
                <a:cubicBezTo>
                  <a:pt x="278" y="1249"/>
                  <a:pt x="278" y="1249"/>
                  <a:pt x="278" y="1249"/>
                </a:cubicBezTo>
                <a:cubicBezTo>
                  <a:pt x="250" y="1249"/>
                  <a:pt x="228" y="1226"/>
                  <a:pt x="228" y="1199"/>
                </a:cubicBezTo>
                <a:cubicBezTo>
                  <a:pt x="228" y="1186"/>
                  <a:pt x="233" y="1173"/>
                  <a:pt x="241" y="1164"/>
                </a:cubicBezTo>
                <a:cubicBezTo>
                  <a:pt x="228" y="1156"/>
                  <a:pt x="219" y="1140"/>
                  <a:pt x="219" y="1121"/>
                </a:cubicBezTo>
                <a:cubicBezTo>
                  <a:pt x="219" y="1108"/>
                  <a:pt x="223" y="1095"/>
                  <a:pt x="232" y="1086"/>
                </a:cubicBezTo>
                <a:cubicBezTo>
                  <a:pt x="210" y="1073"/>
                  <a:pt x="196" y="1049"/>
                  <a:pt x="196" y="1022"/>
                </a:cubicBezTo>
                <a:cubicBezTo>
                  <a:pt x="196" y="982"/>
                  <a:pt x="196" y="982"/>
                  <a:pt x="196" y="982"/>
                </a:cubicBezTo>
                <a:cubicBezTo>
                  <a:pt x="196" y="982"/>
                  <a:pt x="196" y="982"/>
                  <a:pt x="196" y="982"/>
                </a:cubicBezTo>
                <a:cubicBezTo>
                  <a:pt x="196" y="976"/>
                  <a:pt x="196" y="976"/>
                  <a:pt x="196" y="976"/>
                </a:cubicBezTo>
                <a:cubicBezTo>
                  <a:pt x="196" y="966"/>
                  <a:pt x="196" y="957"/>
                  <a:pt x="196" y="947"/>
                </a:cubicBezTo>
                <a:cubicBezTo>
                  <a:pt x="197" y="940"/>
                  <a:pt x="197" y="940"/>
                  <a:pt x="197" y="940"/>
                </a:cubicBezTo>
                <a:cubicBezTo>
                  <a:pt x="197" y="917"/>
                  <a:pt x="197" y="917"/>
                  <a:pt x="197" y="917"/>
                </a:cubicBezTo>
                <a:cubicBezTo>
                  <a:pt x="196" y="897"/>
                  <a:pt x="194" y="871"/>
                  <a:pt x="180" y="849"/>
                </a:cubicBezTo>
                <a:cubicBezTo>
                  <a:pt x="166" y="824"/>
                  <a:pt x="148" y="802"/>
                  <a:pt x="129" y="779"/>
                </a:cubicBezTo>
                <a:cubicBezTo>
                  <a:pt x="69" y="706"/>
                  <a:pt x="0" y="623"/>
                  <a:pt x="0" y="419"/>
                </a:cubicBezTo>
                <a:cubicBezTo>
                  <a:pt x="0" y="188"/>
                  <a:pt x="188" y="0"/>
                  <a:pt x="419" y="0"/>
                </a:cubicBezTo>
                <a:cubicBezTo>
                  <a:pt x="423" y="0"/>
                  <a:pt x="423" y="0"/>
                  <a:pt x="423" y="0"/>
                </a:cubicBezTo>
                <a:cubicBezTo>
                  <a:pt x="654" y="0"/>
                  <a:pt x="842" y="188"/>
                  <a:pt x="842" y="419"/>
                </a:cubicBezTo>
                <a:cubicBezTo>
                  <a:pt x="842" y="623"/>
                  <a:pt x="773" y="706"/>
                  <a:pt x="713" y="779"/>
                </a:cubicBezTo>
                <a:cubicBezTo>
                  <a:pt x="694" y="802"/>
                  <a:pt x="676" y="824"/>
                  <a:pt x="662" y="849"/>
                </a:cubicBezTo>
                <a:cubicBezTo>
                  <a:pt x="653" y="863"/>
                  <a:pt x="649" y="879"/>
                  <a:pt x="647" y="899"/>
                </a:cubicBezTo>
                <a:cubicBezTo>
                  <a:pt x="646" y="1023"/>
                  <a:pt x="646" y="1023"/>
                  <a:pt x="646" y="1023"/>
                </a:cubicBezTo>
                <a:cubicBezTo>
                  <a:pt x="646" y="1049"/>
                  <a:pt x="632" y="1073"/>
                  <a:pt x="610" y="1086"/>
                </a:cubicBezTo>
                <a:cubicBezTo>
                  <a:pt x="619" y="1095"/>
                  <a:pt x="623" y="1108"/>
                  <a:pt x="623" y="1121"/>
                </a:cubicBezTo>
                <a:cubicBezTo>
                  <a:pt x="623" y="1140"/>
                  <a:pt x="614" y="1156"/>
                  <a:pt x="601" y="1164"/>
                </a:cubicBezTo>
                <a:cubicBezTo>
                  <a:pt x="609" y="1173"/>
                  <a:pt x="614" y="1186"/>
                  <a:pt x="614" y="1199"/>
                </a:cubicBezTo>
                <a:cubicBezTo>
                  <a:pt x="614" y="1226"/>
                  <a:pt x="592" y="1249"/>
                  <a:pt x="564" y="1249"/>
                </a:cubicBezTo>
                <a:cubicBezTo>
                  <a:pt x="499" y="1249"/>
                  <a:pt x="499" y="1249"/>
                  <a:pt x="499" y="1249"/>
                </a:cubicBezTo>
                <a:cubicBezTo>
                  <a:pt x="501" y="1254"/>
                  <a:pt x="502" y="1259"/>
                  <a:pt x="502" y="1265"/>
                </a:cubicBezTo>
                <a:cubicBezTo>
                  <a:pt x="502" y="1291"/>
                  <a:pt x="480" y="1312"/>
                  <a:pt x="455" y="1312"/>
                </a:cubicBezTo>
                <a:lnTo>
                  <a:pt x="388" y="13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3242966-A4CC-42C3-ACA9-52A09D5E652E}"/>
              </a:ext>
            </a:extLst>
          </p:cNvPr>
          <p:cNvGrpSpPr/>
          <p:nvPr/>
        </p:nvGrpSpPr>
        <p:grpSpPr>
          <a:xfrm>
            <a:off x="3934548" y="2412057"/>
            <a:ext cx="1275183" cy="2056881"/>
            <a:chOff x="5246064" y="3564418"/>
            <a:chExt cx="1700244" cy="2742508"/>
          </a:xfrm>
        </p:grpSpPr>
        <p:sp>
          <p:nvSpPr>
            <p:cNvPr id="5" name="MH_Other_8">
              <a:extLst>
                <a:ext uri="{FF2B5EF4-FFF2-40B4-BE49-F238E27FC236}">
                  <a16:creationId xmlns:a16="http://schemas.microsoft.com/office/drawing/2014/main" id="{108A6820-02F2-4E7F-B5AE-9E7F2A2E56C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 bwMode="auto">
            <a:xfrm>
              <a:off x="5993894" y="6250252"/>
              <a:ext cx="203200" cy="56674"/>
            </a:xfrm>
            <a:custGeom>
              <a:avLst/>
              <a:gdLst>
                <a:gd name="T0" fmla="*/ 2147483646 w 93"/>
                <a:gd name="T1" fmla="*/ 2147483646 h 26"/>
                <a:gd name="T2" fmla="*/ 0 w 93"/>
                <a:gd name="T3" fmla="*/ 2147483646 h 26"/>
                <a:gd name="T4" fmla="*/ 2147483646 w 93"/>
                <a:gd name="T5" fmla="*/ 0 h 26"/>
                <a:gd name="T6" fmla="*/ 2147483646 w 93"/>
                <a:gd name="T7" fmla="*/ 0 h 26"/>
                <a:gd name="T8" fmla="*/ 2147483646 w 93"/>
                <a:gd name="T9" fmla="*/ 2147483646 h 26"/>
                <a:gd name="T10" fmla="*/ 2147483646 w 93"/>
                <a:gd name="T11" fmla="*/ 2147483646 h 26"/>
                <a:gd name="T12" fmla="*/ 2147483646 w 93"/>
                <a:gd name="T13" fmla="*/ 2147483646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MH_Other_9">
              <a:extLst>
                <a:ext uri="{FF2B5EF4-FFF2-40B4-BE49-F238E27FC236}">
                  <a16:creationId xmlns:a16="http://schemas.microsoft.com/office/drawing/2014/main" id="{608772AD-632D-4EAE-A6B2-D28D3F14EBF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5745078" y="6096814"/>
              <a:ext cx="699450" cy="71880"/>
            </a:xfrm>
            <a:custGeom>
              <a:avLst/>
              <a:gdLst>
                <a:gd name="T0" fmla="*/ 2147483646 w 318"/>
                <a:gd name="T1" fmla="*/ 2147483646 h 33"/>
                <a:gd name="T2" fmla="*/ 0 w 318"/>
                <a:gd name="T3" fmla="*/ 2147483646 h 33"/>
                <a:gd name="T4" fmla="*/ 2147483646 w 318"/>
                <a:gd name="T5" fmla="*/ 0 h 33"/>
                <a:gd name="T6" fmla="*/ 2147483646 w 318"/>
                <a:gd name="T7" fmla="*/ 0 h 33"/>
                <a:gd name="T8" fmla="*/ 2147483646 w 318"/>
                <a:gd name="T9" fmla="*/ 2147483646 h 33"/>
                <a:gd name="T10" fmla="*/ 2147483646 w 318"/>
                <a:gd name="T11" fmla="*/ 2147483646 h 33"/>
                <a:gd name="T12" fmla="*/ 2147483646 w 318"/>
                <a:gd name="T13" fmla="*/ 2147483646 h 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MH_Other_10">
              <a:extLst>
                <a:ext uri="{FF2B5EF4-FFF2-40B4-BE49-F238E27FC236}">
                  <a16:creationId xmlns:a16="http://schemas.microsoft.com/office/drawing/2014/main" id="{B08781CC-6361-426C-BCE8-1340E3D4DB5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5722960" y="5912968"/>
              <a:ext cx="729861" cy="74645"/>
            </a:xfrm>
            <a:custGeom>
              <a:avLst/>
              <a:gdLst>
                <a:gd name="T0" fmla="*/ 2147483646 w 332"/>
                <a:gd name="T1" fmla="*/ 2147483646 h 34"/>
                <a:gd name="T2" fmla="*/ 0 w 332"/>
                <a:gd name="T3" fmla="*/ 2147483646 h 34"/>
                <a:gd name="T4" fmla="*/ 2147483646 w 332"/>
                <a:gd name="T5" fmla="*/ 0 h 34"/>
                <a:gd name="T6" fmla="*/ 2147483646 w 332"/>
                <a:gd name="T7" fmla="*/ 0 h 34"/>
                <a:gd name="T8" fmla="*/ 2147483646 w 332"/>
                <a:gd name="T9" fmla="*/ 2147483646 h 34"/>
                <a:gd name="T10" fmla="*/ 2147483646 w 332"/>
                <a:gd name="T11" fmla="*/ 2147483646 h 34"/>
                <a:gd name="T12" fmla="*/ 2147483646 w 332"/>
                <a:gd name="T13" fmla="*/ 2147483646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MH_Other_11">
              <a:extLst>
                <a:ext uri="{FF2B5EF4-FFF2-40B4-BE49-F238E27FC236}">
                  <a16:creationId xmlns:a16="http://schemas.microsoft.com/office/drawing/2014/main" id="{FFD5F964-2F51-49F6-B648-CB20ADDCBC5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>
              <a:off x="5670433" y="5437452"/>
              <a:ext cx="848740" cy="382900"/>
            </a:xfrm>
            <a:custGeom>
              <a:avLst/>
              <a:gdLst>
                <a:gd name="T0" fmla="*/ 2147483646 w 386"/>
                <a:gd name="T1" fmla="*/ 2147483646 h 174"/>
                <a:gd name="T2" fmla="*/ 2147483646 w 386"/>
                <a:gd name="T3" fmla="*/ 2147483646 h 174"/>
                <a:gd name="T4" fmla="*/ 2147483646 w 386"/>
                <a:gd name="T5" fmla="*/ 2147483646 h 174"/>
                <a:gd name="T6" fmla="*/ 2147483646 w 386"/>
                <a:gd name="T7" fmla="*/ 2147483646 h 174"/>
                <a:gd name="T8" fmla="*/ 2147483646 w 386"/>
                <a:gd name="T9" fmla="*/ 2147483646 h 174"/>
                <a:gd name="T10" fmla="*/ 2147483646 w 386"/>
                <a:gd name="T11" fmla="*/ 2147483646 h 174"/>
                <a:gd name="T12" fmla="*/ 2147483646 w 386"/>
                <a:gd name="T13" fmla="*/ 2147483646 h 174"/>
                <a:gd name="T14" fmla="*/ 2147483646 w 386"/>
                <a:gd name="T15" fmla="*/ 2147483646 h 174"/>
                <a:gd name="T16" fmla="*/ 2147483646 w 386"/>
                <a:gd name="T17" fmla="*/ 2147483646 h 174"/>
                <a:gd name="T18" fmla="*/ 2147483646 w 386"/>
                <a:gd name="T19" fmla="*/ 2147483646 h 174"/>
                <a:gd name="T20" fmla="*/ 2147483646 w 386"/>
                <a:gd name="T21" fmla="*/ 2147483646 h 174"/>
                <a:gd name="T22" fmla="*/ 2147483646 w 386"/>
                <a:gd name="T23" fmla="*/ 0 h 174"/>
                <a:gd name="T24" fmla="*/ 0 w 386"/>
                <a:gd name="T25" fmla="*/ 0 h 174"/>
                <a:gd name="T26" fmla="*/ 2147483646 w 386"/>
                <a:gd name="T27" fmla="*/ 2147483646 h 1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MH_Other_12">
              <a:extLst>
                <a:ext uri="{FF2B5EF4-FFF2-40B4-BE49-F238E27FC236}">
                  <a16:creationId xmlns:a16="http://schemas.microsoft.com/office/drawing/2014/main" id="{6DA5DA8F-0C5A-4482-88AF-F5C5271B44B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 bwMode="auto">
            <a:xfrm>
              <a:off x="5246064" y="3564418"/>
              <a:ext cx="1700244" cy="1787330"/>
            </a:xfrm>
            <a:custGeom>
              <a:avLst/>
              <a:gdLst>
                <a:gd name="T0" fmla="*/ 2147483646 w 773"/>
                <a:gd name="T1" fmla="*/ 2147483646 h 813"/>
                <a:gd name="T2" fmla="*/ 2147483646 w 773"/>
                <a:gd name="T3" fmla="*/ 2147483646 h 813"/>
                <a:gd name="T4" fmla="*/ 2147483646 w 773"/>
                <a:gd name="T5" fmla="*/ 2147483646 h 813"/>
                <a:gd name="T6" fmla="*/ 2147483646 w 773"/>
                <a:gd name="T7" fmla="*/ 0 h 813"/>
                <a:gd name="T8" fmla="*/ 2147483646 w 773"/>
                <a:gd name="T9" fmla="*/ 0 h 813"/>
                <a:gd name="T10" fmla="*/ 0 w 773"/>
                <a:gd name="T11" fmla="*/ 2147483646 h 813"/>
                <a:gd name="T12" fmla="*/ 2147483646 w 773"/>
                <a:gd name="T13" fmla="*/ 2147483646 h 813"/>
                <a:gd name="T14" fmla="*/ 2147483646 w 773"/>
                <a:gd name="T15" fmla="*/ 2147483646 h 813"/>
                <a:gd name="T16" fmla="*/ 2147483646 w 773"/>
                <a:gd name="T17" fmla="*/ 2147483646 h 813"/>
                <a:gd name="T18" fmla="*/ 2147483646 w 773"/>
                <a:gd name="T19" fmla="*/ 2147483646 h 813"/>
                <a:gd name="T20" fmla="*/ 2147483646 w 773"/>
                <a:gd name="T21" fmla="*/ 2147483646 h 8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52400" dist="50800" dir="810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C7094C1-CA2B-4480-A2B7-5C0A55BCA806}"/>
                </a:ext>
              </a:extLst>
            </p:cNvPr>
            <p:cNvGrpSpPr/>
            <p:nvPr/>
          </p:nvGrpSpPr>
          <p:grpSpPr>
            <a:xfrm>
              <a:off x="5884691" y="4736619"/>
              <a:ext cx="403635" cy="543250"/>
              <a:chOff x="5884691" y="4736619"/>
              <a:chExt cx="403635" cy="543250"/>
            </a:xfrm>
            <a:solidFill>
              <a:schemeClr val="accent2"/>
            </a:solidFill>
          </p:grpSpPr>
          <p:sp>
            <p:nvSpPr>
              <p:cNvPr id="12" name="MH_Other_26">
                <a:extLst>
                  <a:ext uri="{FF2B5EF4-FFF2-40B4-BE49-F238E27FC236}">
                    <a16:creationId xmlns:a16="http://schemas.microsoft.com/office/drawing/2014/main" id="{03D5F959-6CDC-4E97-AEDC-1B91D00565F3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5892985" y="5183107"/>
                <a:ext cx="64968" cy="96762"/>
              </a:xfrm>
              <a:custGeom>
                <a:avLst/>
                <a:gdLst>
                  <a:gd name="T0" fmla="*/ 2147483646 w 14"/>
                  <a:gd name="T1" fmla="*/ 0 h 21"/>
                  <a:gd name="T2" fmla="*/ 2147483646 w 14"/>
                  <a:gd name="T3" fmla="*/ 0 h 21"/>
                  <a:gd name="T4" fmla="*/ 0 w 14"/>
                  <a:gd name="T5" fmla="*/ 2147483646 h 21"/>
                  <a:gd name="T6" fmla="*/ 0 w 14"/>
                  <a:gd name="T7" fmla="*/ 2147483646 h 21"/>
                  <a:gd name="T8" fmla="*/ 2147483646 w 14"/>
                  <a:gd name="T9" fmla="*/ 2147483646 h 21"/>
                  <a:gd name="T10" fmla="*/ 2147483646 w 14"/>
                  <a:gd name="T11" fmla="*/ 2147483646 h 21"/>
                  <a:gd name="T12" fmla="*/ 2147483646 w 14"/>
                  <a:gd name="T13" fmla="*/ 2147483646 h 21"/>
                  <a:gd name="T14" fmla="*/ 2147483646 w 14"/>
                  <a:gd name="T15" fmla="*/ 2147483646 h 21"/>
                  <a:gd name="T16" fmla="*/ 2147483646 w 14"/>
                  <a:gd name="T17" fmla="*/ 0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MH_Other_27">
                <a:extLst>
                  <a:ext uri="{FF2B5EF4-FFF2-40B4-BE49-F238E27FC236}">
                    <a16:creationId xmlns:a16="http://schemas.microsoft.com/office/drawing/2014/main" id="{0806CFE2-4484-425D-B0FD-FF3621E8DEF6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6002187" y="5223192"/>
                <a:ext cx="66351" cy="56675"/>
              </a:xfrm>
              <a:custGeom>
                <a:avLst/>
                <a:gdLst>
                  <a:gd name="T0" fmla="*/ 2147483646 w 14"/>
                  <a:gd name="T1" fmla="*/ 0 h 12"/>
                  <a:gd name="T2" fmla="*/ 2147483646 w 14"/>
                  <a:gd name="T3" fmla="*/ 0 h 12"/>
                  <a:gd name="T4" fmla="*/ 0 w 14"/>
                  <a:gd name="T5" fmla="*/ 0 h 12"/>
                  <a:gd name="T6" fmla="*/ 0 w 14"/>
                  <a:gd name="T7" fmla="*/ 2147483646 h 12"/>
                  <a:gd name="T8" fmla="*/ 2147483646 w 14"/>
                  <a:gd name="T9" fmla="*/ 2147483646 h 12"/>
                  <a:gd name="T10" fmla="*/ 2147483646 w 14"/>
                  <a:gd name="T11" fmla="*/ 2147483646 h 12"/>
                  <a:gd name="T12" fmla="*/ 2147483646 w 14"/>
                  <a:gd name="T13" fmla="*/ 2147483646 h 12"/>
                  <a:gd name="T14" fmla="*/ 2147483646 w 14"/>
                  <a:gd name="T15" fmla="*/ 0 h 12"/>
                  <a:gd name="T16" fmla="*/ 2147483646 w 14"/>
                  <a:gd name="T17" fmla="*/ 0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MH_Other_28">
                <a:extLst>
                  <a:ext uri="{FF2B5EF4-FFF2-40B4-BE49-F238E27FC236}">
                    <a16:creationId xmlns:a16="http://schemas.microsoft.com/office/drawing/2014/main" id="{5C1EA401-F448-4269-820E-148DB659104B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108627" y="5109844"/>
                <a:ext cx="63585" cy="170025"/>
              </a:xfrm>
              <a:custGeom>
                <a:avLst/>
                <a:gdLst>
                  <a:gd name="T0" fmla="*/ 2147483646 w 14"/>
                  <a:gd name="T1" fmla="*/ 0 h 37"/>
                  <a:gd name="T2" fmla="*/ 2147483646 w 14"/>
                  <a:gd name="T3" fmla="*/ 0 h 37"/>
                  <a:gd name="T4" fmla="*/ 0 w 14"/>
                  <a:gd name="T5" fmla="*/ 2147483646 h 37"/>
                  <a:gd name="T6" fmla="*/ 0 w 14"/>
                  <a:gd name="T7" fmla="*/ 2147483646 h 37"/>
                  <a:gd name="T8" fmla="*/ 2147483646 w 14"/>
                  <a:gd name="T9" fmla="*/ 2147483646 h 37"/>
                  <a:gd name="T10" fmla="*/ 2147483646 w 14"/>
                  <a:gd name="T11" fmla="*/ 2147483646 h 37"/>
                  <a:gd name="T12" fmla="*/ 2147483646 w 14"/>
                  <a:gd name="T13" fmla="*/ 2147483646 h 37"/>
                  <a:gd name="T14" fmla="*/ 2147483646 w 14"/>
                  <a:gd name="T15" fmla="*/ 2147483646 h 37"/>
                  <a:gd name="T16" fmla="*/ 2147483646 w 14"/>
                  <a:gd name="T17" fmla="*/ 0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MH_Other_29">
                <a:extLst>
                  <a:ext uri="{FF2B5EF4-FFF2-40B4-BE49-F238E27FC236}">
                    <a16:creationId xmlns:a16="http://schemas.microsoft.com/office/drawing/2014/main" id="{5C67A433-2E4B-467C-B401-633795533B77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217828" y="4948113"/>
                <a:ext cx="66351" cy="331755"/>
              </a:xfrm>
              <a:custGeom>
                <a:avLst/>
                <a:gdLst>
                  <a:gd name="T0" fmla="*/ 2147483646 w 14"/>
                  <a:gd name="T1" fmla="*/ 0 h 72"/>
                  <a:gd name="T2" fmla="*/ 2147483646 w 14"/>
                  <a:gd name="T3" fmla="*/ 0 h 72"/>
                  <a:gd name="T4" fmla="*/ 0 w 14"/>
                  <a:gd name="T5" fmla="*/ 2147483646 h 72"/>
                  <a:gd name="T6" fmla="*/ 0 w 14"/>
                  <a:gd name="T7" fmla="*/ 2147483646 h 72"/>
                  <a:gd name="T8" fmla="*/ 2147483646 w 14"/>
                  <a:gd name="T9" fmla="*/ 2147483646 h 72"/>
                  <a:gd name="T10" fmla="*/ 2147483646 w 14"/>
                  <a:gd name="T11" fmla="*/ 2147483646 h 72"/>
                  <a:gd name="T12" fmla="*/ 2147483646 w 14"/>
                  <a:gd name="T13" fmla="*/ 2147483646 h 72"/>
                  <a:gd name="T14" fmla="*/ 2147483646 w 14"/>
                  <a:gd name="T15" fmla="*/ 2147483646 h 72"/>
                  <a:gd name="T16" fmla="*/ 2147483646 w 14"/>
                  <a:gd name="T17" fmla="*/ 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MH_Other_30">
                <a:extLst>
                  <a:ext uri="{FF2B5EF4-FFF2-40B4-BE49-F238E27FC236}">
                    <a16:creationId xmlns:a16="http://schemas.microsoft.com/office/drawing/2014/main" id="{7CE666FC-52EE-4D0D-B755-8B7629AC4E35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884691" y="4736619"/>
                <a:ext cx="403635" cy="420223"/>
              </a:xfrm>
              <a:custGeom>
                <a:avLst/>
                <a:gdLst>
                  <a:gd name="T0" fmla="*/ 2147483646 w 209"/>
                  <a:gd name="T1" fmla="*/ 2147483646 h 218"/>
                  <a:gd name="T2" fmla="*/ 2147483646 w 209"/>
                  <a:gd name="T3" fmla="*/ 2147483646 h 218"/>
                  <a:gd name="T4" fmla="*/ 2147483646 w 209"/>
                  <a:gd name="T5" fmla="*/ 2147483646 h 218"/>
                  <a:gd name="T6" fmla="*/ 2147483646 w 209"/>
                  <a:gd name="T7" fmla="*/ 2147483646 h 218"/>
                  <a:gd name="T8" fmla="*/ 0 w 209"/>
                  <a:gd name="T9" fmla="*/ 2147483646 h 218"/>
                  <a:gd name="T10" fmla="*/ 2147483646 w 209"/>
                  <a:gd name="T11" fmla="*/ 2147483646 h 218"/>
                  <a:gd name="T12" fmla="*/ 2147483646 w 209"/>
                  <a:gd name="T13" fmla="*/ 2147483646 h 218"/>
                  <a:gd name="T14" fmla="*/ 2147483646 w 209"/>
                  <a:gd name="T15" fmla="*/ 2147483646 h 218"/>
                  <a:gd name="T16" fmla="*/ 2147483646 w 209"/>
                  <a:gd name="T17" fmla="*/ 2147483646 h 218"/>
                  <a:gd name="T18" fmla="*/ 2147483646 w 209"/>
                  <a:gd name="T19" fmla="*/ 2147483646 h 218"/>
                  <a:gd name="T20" fmla="*/ 2147483646 w 209"/>
                  <a:gd name="T21" fmla="*/ 2147483646 h 218"/>
                  <a:gd name="T22" fmla="*/ 2147483646 w 209"/>
                  <a:gd name="T23" fmla="*/ 0 h 218"/>
                  <a:gd name="T24" fmla="*/ 2147483646 w 209"/>
                  <a:gd name="T25" fmla="*/ 2147483646 h 218"/>
                  <a:gd name="T26" fmla="*/ 2147483646 w 209"/>
                  <a:gd name="T27" fmla="*/ 2147483646 h 2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1" name="MH_Title_1">
              <a:extLst>
                <a:ext uri="{FF2B5EF4-FFF2-40B4-BE49-F238E27FC236}">
                  <a16:creationId xmlns:a16="http://schemas.microsoft.com/office/drawing/2014/main" id="{321F7839-C3CE-40CF-BD76-9A799FFA45E7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468766" y="3905250"/>
              <a:ext cx="1294626" cy="764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手书体" panose="02010800040101010101" pitchFamily="2" charset="-122"/>
                  <a:ea typeface="手书体" panose="02010800040101010101" pitchFamily="2" charset="-122"/>
                  <a:cs typeface="Arial Unicode MS" panose="020B0604020202020204" pitchFamily="34" charset="-122"/>
                </a:rPr>
                <a:t>其他进制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B0F303-9A55-415A-85BF-BAF285FFCA91}"/>
              </a:ext>
            </a:extLst>
          </p:cNvPr>
          <p:cNvGrpSpPr/>
          <p:nvPr/>
        </p:nvGrpSpPr>
        <p:grpSpPr>
          <a:xfrm>
            <a:off x="2810728" y="2940792"/>
            <a:ext cx="753705" cy="766147"/>
            <a:chOff x="3747637" y="4269398"/>
            <a:chExt cx="1004940" cy="1021529"/>
          </a:xfrm>
        </p:grpSpPr>
        <p:pic>
          <p:nvPicPr>
            <p:cNvPr id="18" name="MH_Other_5">
              <a:extLst>
                <a:ext uri="{FF2B5EF4-FFF2-40B4-BE49-F238E27FC236}">
                  <a16:creationId xmlns:a16="http://schemas.microsoft.com/office/drawing/2014/main" id="{3B405FC7-A88D-4AB3-B4CC-A6537DB038AE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screen"/>
            <a:stretch>
              <a:fillRect/>
            </a:stretch>
          </p:blipFill>
          <p:spPr>
            <a:xfrm>
              <a:off x="3747637" y="4269398"/>
              <a:ext cx="1004940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Freeform 458">
              <a:extLst>
                <a:ext uri="{FF2B5EF4-FFF2-40B4-BE49-F238E27FC236}">
                  <a16:creationId xmlns:a16="http://schemas.microsoft.com/office/drawing/2014/main" id="{8486FF3A-3EE7-48E1-A194-97B476D91626}"/>
                </a:ext>
              </a:extLst>
            </p:cNvPr>
            <p:cNvSpPr/>
            <p:nvPr/>
          </p:nvSpPr>
          <p:spPr bwMode="auto">
            <a:xfrm>
              <a:off x="4102667" y="4613368"/>
              <a:ext cx="292118" cy="333589"/>
            </a:xfrm>
            <a:custGeom>
              <a:avLst/>
              <a:gdLst>
                <a:gd name="T0" fmla="*/ 64 w 64"/>
                <a:gd name="T1" fmla="*/ 30 h 73"/>
                <a:gd name="T2" fmla="*/ 34 w 64"/>
                <a:gd name="T3" fmla="*/ 3 h 73"/>
                <a:gd name="T4" fmla="*/ 34 w 64"/>
                <a:gd name="T5" fmla="*/ 2 h 73"/>
                <a:gd name="T6" fmla="*/ 32 w 64"/>
                <a:gd name="T7" fmla="*/ 0 h 73"/>
                <a:gd name="T8" fmla="*/ 30 w 64"/>
                <a:gd name="T9" fmla="*/ 2 h 73"/>
                <a:gd name="T10" fmla="*/ 30 w 64"/>
                <a:gd name="T11" fmla="*/ 3 h 73"/>
                <a:gd name="T12" fmla="*/ 0 w 64"/>
                <a:gd name="T13" fmla="*/ 30 h 73"/>
                <a:gd name="T14" fmla="*/ 30 w 64"/>
                <a:gd name="T15" fmla="*/ 30 h 73"/>
                <a:gd name="T16" fmla="*/ 30 w 64"/>
                <a:gd name="T17" fmla="*/ 59 h 73"/>
                <a:gd name="T18" fmla="*/ 30 w 64"/>
                <a:gd name="T19" fmla="*/ 59 h 73"/>
                <a:gd name="T20" fmla="*/ 27 w 64"/>
                <a:gd name="T21" fmla="*/ 66 h 73"/>
                <a:gd name="T22" fmla="*/ 20 w 64"/>
                <a:gd name="T23" fmla="*/ 68 h 73"/>
                <a:gd name="T24" fmla="*/ 13 w 64"/>
                <a:gd name="T25" fmla="*/ 66 h 73"/>
                <a:gd name="T26" fmla="*/ 10 w 64"/>
                <a:gd name="T27" fmla="*/ 59 h 73"/>
                <a:gd name="T28" fmla="*/ 8 w 64"/>
                <a:gd name="T29" fmla="*/ 56 h 73"/>
                <a:gd name="T30" fmla="*/ 6 w 64"/>
                <a:gd name="T31" fmla="*/ 59 h 73"/>
                <a:gd name="T32" fmla="*/ 20 w 64"/>
                <a:gd name="T33" fmla="*/ 73 h 73"/>
                <a:gd name="T34" fmla="*/ 34 w 64"/>
                <a:gd name="T35" fmla="*/ 60 h 73"/>
                <a:gd name="T36" fmla="*/ 34 w 64"/>
                <a:gd name="T37" fmla="*/ 59 h 73"/>
                <a:gd name="T38" fmla="*/ 34 w 64"/>
                <a:gd name="T39" fmla="*/ 30 h 73"/>
                <a:gd name="T40" fmla="*/ 64 w 64"/>
                <a:gd name="T4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73">
                  <a:moveTo>
                    <a:pt x="64" y="30"/>
                  </a:moveTo>
                  <a:cubicBezTo>
                    <a:pt x="64" y="16"/>
                    <a:pt x="51" y="4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1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13" y="4"/>
                    <a:pt x="0" y="16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29" y="61"/>
                    <a:pt x="28" y="64"/>
                    <a:pt x="27" y="66"/>
                  </a:cubicBezTo>
                  <a:cubicBezTo>
                    <a:pt x="25" y="67"/>
                    <a:pt x="23" y="68"/>
                    <a:pt x="20" y="68"/>
                  </a:cubicBezTo>
                  <a:cubicBezTo>
                    <a:pt x="17" y="68"/>
                    <a:pt x="15" y="67"/>
                    <a:pt x="13" y="66"/>
                  </a:cubicBezTo>
                  <a:cubicBezTo>
                    <a:pt x="11" y="64"/>
                    <a:pt x="10" y="61"/>
                    <a:pt x="10" y="59"/>
                  </a:cubicBezTo>
                  <a:cubicBezTo>
                    <a:pt x="10" y="58"/>
                    <a:pt x="9" y="56"/>
                    <a:pt x="8" y="56"/>
                  </a:cubicBezTo>
                  <a:cubicBezTo>
                    <a:pt x="7" y="56"/>
                    <a:pt x="6" y="58"/>
                    <a:pt x="6" y="59"/>
                  </a:cubicBezTo>
                  <a:cubicBezTo>
                    <a:pt x="6" y="67"/>
                    <a:pt x="12" y="73"/>
                    <a:pt x="20" y="73"/>
                  </a:cubicBezTo>
                  <a:cubicBezTo>
                    <a:pt x="28" y="73"/>
                    <a:pt x="34" y="67"/>
                    <a:pt x="34" y="60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30"/>
                    <a:pt x="34" y="30"/>
                    <a:pt x="34" y="30"/>
                  </a:cubicBezTo>
                  <a:lnTo>
                    <a:pt x="64" y="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9ED3CF-BEDE-4855-A92C-D597F5E6B902}"/>
              </a:ext>
            </a:extLst>
          </p:cNvPr>
          <p:cNvGrpSpPr/>
          <p:nvPr/>
        </p:nvGrpSpPr>
        <p:grpSpPr>
          <a:xfrm>
            <a:off x="3106197" y="1805568"/>
            <a:ext cx="754742" cy="767183"/>
            <a:chOff x="4141595" y="2755766"/>
            <a:chExt cx="1006323" cy="1022911"/>
          </a:xfrm>
        </p:grpSpPr>
        <p:pic>
          <p:nvPicPr>
            <p:cNvPr id="21" name="MH_Other_1">
              <a:extLst>
                <a:ext uri="{FF2B5EF4-FFF2-40B4-BE49-F238E27FC236}">
                  <a16:creationId xmlns:a16="http://schemas.microsoft.com/office/drawing/2014/main" id="{7811B2DB-3888-45AB-8A08-0384EC79983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screen"/>
            <a:stretch>
              <a:fillRect/>
            </a:stretch>
          </p:blipFill>
          <p:spPr>
            <a:xfrm>
              <a:off x="4141595" y="2755766"/>
              <a:ext cx="1006323" cy="1022911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CC3F659-230B-4620-BF7D-5CEB07495464}"/>
                </a:ext>
              </a:extLst>
            </p:cNvPr>
            <p:cNvGrpSpPr/>
            <p:nvPr/>
          </p:nvGrpSpPr>
          <p:grpSpPr>
            <a:xfrm>
              <a:off x="4477961" y="3106737"/>
              <a:ext cx="333592" cy="320968"/>
              <a:chOff x="7156593" y="1239730"/>
              <a:chExt cx="293688" cy="282574"/>
            </a:xfrm>
            <a:solidFill>
              <a:schemeClr val="accent2"/>
            </a:solidFill>
          </p:grpSpPr>
          <p:sp>
            <p:nvSpPr>
              <p:cNvPr id="23" name="Freeform 573">
                <a:extLst>
                  <a:ext uri="{FF2B5EF4-FFF2-40B4-BE49-F238E27FC236}">
                    <a16:creationId xmlns:a16="http://schemas.microsoft.com/office/drawing/2014/main" id="{A55C73C5-CBE2-42C8-A3F5-E05E1EFAA4F6}"/>
                  </a:ext>
                </a:extLst>
              </p:cNvPr>
              <p:cNvSpPr/>
              <p:nvPr/>
            </p:nvSpPr>
            <p:spPr bwMode="auto">
              <a:xfrm>
                <a:off x="7204218" y="1304817"/>
                <a:ext cx="196850" cy="217487"/>
              </a:xfrm>
              <a:custGeom>
                <a:avLst/>
                <a:gdLst>
                  <a:gd name="T0" fmla="*/ 0 w 49"/>
                  <a:gd name="T1" fmla="*/ 22 h 54"/>
                  <a:gd name="T2" fmla="*/ 0 w 49"/>
                  <a:gd name="T3" fmla="*/ 52 h 54"/>
                  <a:gd name="T4" fmla="*/ 1 w 49"/>
                  <a:gd name="T5" fmla="*/ 54 h 54"/>
                  <a:gd name="T6" fmla="*/ 3 w 49"/>
                  <a:gd name="T7" fmla="*/ 54 h 54"/>
                  <a:gd name="T8" fmla="*/ 16 w 49"/>
                  <a:gd name="T9" fmla="*/ 54 h 54"/>
                  <a:gd name="T10" fmla="*/ 17 w 49"/>
                  <a:gd name="T11" fmla="*/ 54 h 54"/>
                  <a:gd name="T12" fmla="*/ 18 w 49"/>
                  <a:gd name="T13" fmla="*/ 53 h 54"/>
                  <a:gd name="T14" fmla="*/ 18 w 49"/>
                  <a:gd name="T15" fmla="*/ 39 h 54"/>
                  <a:gd name="T16" fmla="*/ 31 w 49"/>
                  <a:gd name="T17" fmla="*/ 39 h 54"/>
                  <a:gd name="T18" fmla="*/ 31 w 49"/>
                  <a:gd name="T19" fmla="*/ 53 h 54"/>
                  <a:gd name="T20" fmla="*/ 32 w 49"/>
                  <a:gd name="T21" fmla="*/ 54 h 54"/>
                  <a:gd name="T22" fmla="*/ 33 w 49"/>
                  <a:gd name="T23" fmla="*/ 54 h 54"/>
                  <a:gd name="T24" fmla="*/ 46 w 49"/>
                  <a:gd name="T25" fmla="*/ 54 h 54"/>
                  <a:gd name="T26" fmla="*/ 48 w 49"/>
                  <a:gd name="T27" fmla="*/ 54 h 54"/>
                  <a:gd name="T28" fmla="*/ 49 w 49"/>
                  <a:gd name="T29" fmla="*/ 52 h 54"/>
                  <a:gd name="T30" fmla="*/ 49 w 49"/>
                  <a:gd name="T31" fmla="*/ 22 h 54"/>
                  <a:gd name="T32" fmla="*/ 25 w 49"/>
                  <a:gd name="T33" fmla="*/ 0 h 54"/>
                  <a:gd name="T34" fmla="*/ 0 w 49"/>
                  <a:gd name="T35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54">
                    <a:moveTo>
                      <a:pt x="0" y="2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4"/>
                    </a:cubicBezTo>
                    <a:cubicBezTo>
                      <a:pt x="2" y="54"/>
                      <a:pt x="2" y="54"/>
                      <a:pt x="3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4"/>
                      <a:pt x="18" y="53"/>
                      <a:pt x="18" y="53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4"/>
                      <a:pt x="32" y="54"/>
                    </a:cubicBezTo>
                    <a:cubicBezTo>
                      <a:pt x="32" y="54"/>
                      <a:pt x="32" y="54"/>
                      <a:pt x="33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7" y="54"/>
                      <a:pt x="48" y="54"/>
                      <a:pt x="48" y="54"/>
                    </a:cubicBezTo>
                    <a:cubicBezTo>
                      <a:pt x="49" y="54"/>
                      <a:pt x="49" y="53"/>
                      <a:pt x="49" y="5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Freeform 574">
                <a:extLst>
                  <a:ext uri="{FF2B5EF4-FFF2-40B4-BE49-F238E27FC236}">
                    <a16:creationId xmlns:a16="http://schemas.microsoft.com/office/drawing/2014/main" id="{F1F083A0-3565-4F18-A925-888D293592A8}"/>
                  </a:ext>
                </a:extLst>
              </p:cNvPr>
              <p:cNvSpPr/>
              <p:nvPr/>
            </p:nvSpPr>
            <p:spPr bwMode="auto">
              <a:xfrm>
                <a:off x="7156593" y="1239730"/>
                <a:ext cx="293688" cy="157162"/>
              </a:xfrm>
              <a:custGeom>
                <a:avLst/>
                <a:gdLst>
                  <a:gd name="T0" fmla="*/ 71 w 73"/>
                  <a:gd name="T1" fmla="*/ 30 h 39"/>
                  <a:gd name="T2" fmla="*/ 60 w 73"/>
                  <a:gd name="T3" fmla="*/ 20 h 39"/>
                  <a:gd name="T4" fmla="*/ 60 w 73"/>
                  <a:gd name="T5" fmla="*/ 3 h 39"/>
                  <a:gd name="T6" fmla="*/ 58 w 73"/>
                  <a:gd name="T7" fmla="*/ 1 h 39"/>
                  <a:gd name="T8" fmla="*/ 53 w 73"/>
                  <a:gd name="T9" fmla="*/ 1 h 39"/>
                  <a:gd name="T10" fmla="*/ 52 w 73"/>
                  <a:gd name="T11" fmla="*/ 3 h 39"/>
                  <a:gd name="T12" fmla="*/ 52 w 73"/>
                  <a:gd name="T13" fmla="*/ 12 h 39"/>
                  <a:gd name="T14" fmla="*/ 40 w 73"/>
                  <a:gd name="T15" fmla="*/ 2 h 39"/>
                  <a:gd name="T16" fmla="*/ 33 w 73"/>
                  <a:gd name="T17" fmla="*/ 2 h 39"/>
                  <a:gd name="T18" fmla="*/ 2 w 73"/>
                  <a:gd name="T19" fmla="*/ 30 h 39"/>
                  <a:gd name="T20" fmla="*/ 2 w 73"/>
                  <a:gd name="T21" fmla="*/ 37 h 39"/>
                  <a:gd name="T22" fmla="*/ 2 w 73"/>
                  <a:gd name="T23" fmla="*/ 37 h 39"/>
                  <a:gd name="T24" fmla="*/ 5 w 73"/>
                  <a:gd name="T25" fmla="*/ 38 h 39"/>
                  <a:gd name="T26" fmla="*/ 8 w 73"/>
                  <a:gd name="T27" fmla="*/ 37 h 39"/>
                  <a:gd name="T28" fmla="*/ 37 w 73"/>
                  <a:gd name="T29" fmla="*/ 11 h 39"/>
                  <a:gd name="T30" fmla="*/ 65 w 73"/>
                  <a:gd name="T31" fmla="*/ 37 h 39"/>
                  <a:gd name="T32" fmla="*/ 71 w 73"/>
                  <a:gd name="T33" fmla="*/ 37 h 39"/>
                  <a:gd name="T34" fmla="*/ 71 w 73"/>
                  <a:gd name="T35" fmla="*/ 3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39">
                    <a:moveTo>
                      <a:pt x="71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0"/>
                      <a:pt x="35" y="0"/>
                      <a:pt x="33" y="2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32"/>
                      <a:pt x="0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8"/>
                      <a:pt x="4" y="38"/>
                      <a:pt x="5" y="38"/>
                    </a:cubicBezTo>
                    <a:cubicBezTo>
                      <a:pt x="6" y="38"/>
                      <a:pt x="7" y="38"/>
                      <a:pt x="8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7" y="39"/>
                      <a:pt x="70" y="39"/>
                      <a:pt x="71" y="37"/>
                    </a:cubicBezTo>
                    <a:cubicBezTo>
                      <a:pt x="73" y="35"/>
                      <a:pt x="73" y="32"/>
                      <a:pt x="71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0BF847-28B1-44C0-A594-6AC4124A6AF4}"/>
              </a:ext>
            </a:extLst>
          </p:cNvPr>
          <p:cNvGrpSpPr/>
          <p:nvPr/>
        </p:nvGrpSpPr>
        <p:grpSpPr>
          <a:xfrm>
            <a:off x="4177143" y="1230181"/>
            <a:ext cx="753705" cy="766147"/>
            <a:chOff x="5569524" y="1988583"/>
            <a:chExt cx="1004940" cy="1021529"/>
          </a:xfrm>
        </p:grpSpPr>
        <p:pic>
          <p:nvPicPr>
            <p:cNvPr id="26" name="MH_Other_2">
              <a:extLst>
                <a:ext uri="{FF2B5EF4-FFF2-40B4-BE49-F238E27FC236}">
                  <a16:creationId xmlns:a16="http://schemas.microsoft.com/office/drawing/2014/main" id="{CB61194C-4893-4220-86C4-5AF8FDD055F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5" cstate="screen"/>
            <a:stretch>
              <a:fillRect/>
            </a:stretch>
          </p:blipFill>
          <p:spPr>
            <a:xfrm>
              <a:off x="5569524" y="1988583"/>
              <a:ext cx="1004940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9B23131-262C-47BC-B541-B38817472692}"/>
                </a:ext>
              </a:extLst>
            </p:cNvPr>
            <p:cNvGrpSpPr/>
            <p:nvPr/>
          </p:nvGrpSpPr>
          <p:grpSpPr>
            <a:xfrm>
              <a:off x="5926327" y="2359544"/>
              <a:ext cx="306543" cy="232610"/>
              <a:chOff x="10269681" y="2490680"/>
              <a:chExt cx="269875" cy="204787"/>
            </a:xfrm>
            <a:solidFill>
              <a:schemeClr val="accent3"/>
            </a:solidFill>
          </p:grpSpPr>
          <p:sp>
            <p:nvSpPr>
              <p:cNvPr id="28" name="Freeform 382">
                <a:extLst>
                  <a:ext uri="{FF2B5EF4-FFF2-40B4-BE49-F238E27FC236}">
                    <a16:creationId xmlns:a16="http://schemas.microsoft.com/office/drawing/2014/main" id="{6C78FA95-57DF-4094-A62D-ACE7C3445356}"/>
                  </a:ext>
                </a:extLst>
              </p:cNvPr>
              <p:cNvSpPr/>
              <p:nvPr/>
            </p:nvSpPr>
            <p:spPr bwMode="auto">
              <a:xfrm>
                <a:off x="10269681" y="2687530"/>
                <a:ext cx="269875" cy="7937"/>
              </a:xfrm>
              <a:custGeom>
                <a:avLst/>
                <a:gdLst>
                  <a:gd name="T0" fmla="*/ 1 w 67"/>
                  <a:gd name="T1" fmla="*/ 2 h 2"/>
                  <a:gd name="T2" fmla="*/ 0 w 67"/>
                  <a:gd name="T3" fmla="*/ 1 h 2"/>
                  <a:gd name="T4" fmla="*/ 1 w 67"/>
                  <a:gd name="T5" fmla="*/ 0 h 2"/>
                  <a:gd name="T6" fmla="*/ 65 w 67"/>
                  <a:gd name="T7" fmla="*/ 0 h 2"/>
                  <a:gd name="T8" fmla="*/ 67 w 67"/>
                  <a:gd name="T9" fmla="*/ 1 h 2"/>
                  <a:gd name="T10" fmla="*/ 65 w 67"/>
                  <a:gd name="T11" fmla="*/ 2 h 2"/>
                  <a:gd name="T12" fmla="*/ 1 w 67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7" y="1"/>
                      <a:pt x="67" y="1"/>
                    </a:cubicBezTo>
                    <a:cubicBezTo>
                      <a:pt x="67" y="2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9" name="Rectangle 383">
                <a:extLst>
                  <a:ext uri="{FF2B5EF4-FFF2-40B4-BE49-F238E27FC236}">
                    <a16:creationId xmlns:a16="http://schemas.microsoft.com/office/drawing/2014/main" id="{2F4F9B81-A1BB-4BB4-9E85-B93120A22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1431" y="2538305"/>
                <a:ext cx="41275" cy="13017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" name="Rectangle 384">
                <a:extLst>
                  <a:ext uri="{FF2B5EF4-FFF2-40B4-BE49-F238E27FC236}">
                    <a16:creationId xmlns:a16="http://schemas.microsoft.com/office/drawing/2014/main" id="{62EAEA68-1E08-492A-B839-7F28AA3D0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1756" y="2490680"/>
                <a:ext cx="36513" cy="17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1" name="Rectangle 385">
                <a:extLst>
                  <a:ext uri="{FF2B5EF4-FFF2-40B4-BE49-F238E27FC236}">
                    <a16:creationId xmlns:a16="http://schemas.microsoft.com/office/drawing/2014/main" id="{F83A6D31-BD84-4E17-859E-FF43BB64B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14143" y="2547830"/>
                <a:ext cx="41275" cy="12065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2" name="Rectangle 386">
                <a:extLst>
                  <a:ext uri="{FF2B5EF4-FFF2-40B4-BE49-F238E27FC236}">
                    <a16:creationId xmlns:a16="http://schemas.microsoft.com/office/drawing/2014/main" id="{79B96BD6-134E-487B-8C36-021B54AA3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4468" y="2587517"/>
                <a:ext cx="36513" cy="809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0F9777A-4C6D-4F48-A02C-8EEBDCAB49F7}"/>
              </a:ext>
            </a:extLst>
          </p:cNvPr>
          <p:cNvGrpSpPr/>
          <p:nvPr/>
        </p:nvGrpSpPr>
        <p:grpSpPr>
          <a:xfrm>
            <a:off x="5311330" y="1805568"/>
            <a:ext cx="754742" cy="767183"/>
            <a:chOff x="7081773" y="2755766"/>
            <a:chExt cx="1006323" cy="1022911"/>
          </a:xfrm>
        </p:grpSpPr>
        <p:pic>
          <p:nvPicPr>
            <p:cNvPr id="34" name="MH_Other_3">
              <a:extLst>
                <a:ext uri="{FF2B5EF4-FFF2-40B4-BE49-F238E27FC236}">
                  <a16:creationId xmlns:a16="http://schemas.microsoft.com/office/drawing/2014/main" id="{3E06DF5B-2A33-4DC1-9D3E-0654A52BB7A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 cstate="screen"/>
            <a:stretch>
              <a:fillRect/>
            </a:stretch>
          </p:blipFill>
          <p:spPr>
            <a:xfrm>
              <a:off x="7081773" y="2755766"/>
              <a:ext cx="1006323" cy="1022911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Freeform 177">
              <a:extLst>
                <a:ext uri="{FF2B5EF4-FFF2-40B4-BE49-F238E27FC236}">
                  <a16:creationId xmlns:a16="http://schemas.microsoft.com/office/drawing/2014/main" id="{DF89FBC7-DC18-4C8C-995B-89CD59AED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4325" y="3114240"/>
              <a:ext cx="309962" cy="256688"/>
            </a:xfrm>
            <a:custGeom>
              <a:avLst/>
              <a:gdLst>
                <a:gd name="T0" fmla="*/ 39 w 81"/>
                <a:gd name="T1" fmla="*/ 35 h 67"/>
                <a:gd name="T2" fmla="*/ 37 w 81"/>
                <a:gd name="T3" fmla="*/ 28 h 67"/>
                <a:gd name="T4" fmla="*/ 41 w 81"/>
                <a:gd name="T5" fmla="*/ 43 h 67"/>
                <a:gd name="T6" fmla="*/ 44 w 81"/>
                <a:gd name="T7" fmla="*/ 51 h 67"/>
                <a:gd name="T8" fmla="*/ 44 w 81"/>
                <a:gd name="T9" fmla="*/ 46 h 67"/>
                <a:gd name="T10" fmla="*/ 64 w 81"/>
                <a:gd name="T11" fmla="*/ 13 h 67"/>
                <a:gd name="T12" fmla="*/ 62 w 81"/>
                <a:gd name="T13" fmla="*/ 17 h 67"/>
                <a:gd name="T14" fmla="*/ 56 w 81"/>
                <a:gd name="T15" fmla="*/ 17 h 67"/>
                <a:gd name="T16" fmla="*/ 55 w 81"/>
                <a:gd name="T17" fmla="*/ 13 h 67"/>
                <a:gd name="T18" fmla="*/ 25 w 81"/>
                <a:gd name="T19" fmla="*/ 17 h 67"/>
                <a:gd name="T20" fmla="*/ 19 w 81"/>
                <a:gd name="T21" fmla="*/ 17 h 67"/>
                <a:gd name="T22" fmla="*/ 19 w 81"/>
                <a:gd name="T23" fmla="*/ 13 h 67"/>
                <a:gd name="T24" fmla="*/ 0 w 81"/>
                <a:gd name="T25" fmla="*/ 30 h 67"/>
                <a:gd name="T26" fmla="*/ 17 w 81"/>
                <a:gd name="T27" fmla="*/ 67 h 67"/>
                <a:gd name="T28" fmla="*/ 81 w 81"/>
                <a:gd name="T29" fmla="*/ 50 h 67"/>
                <a:gd name="T30" fmla="*/ 64 w 81"/>
                <a:gd name="T31" fmla="*/ 13 h 67"/>
                <a:gd name="T32" fmla="*/ 41 w 81"/>
                <a:gd name="T33" fmla="*/ 54 h 67"/>
                <a:gd name="T34" fmla="*/ 39 w 81"/>
                <a:gd name="T35" fmla="*/ 57 h 67"/>
                <a:gd name="T36" fmla="*/ 32 w 81"/>
                <a:gd name="T37" fmla="*/ 51 h 67"/>
                <a:gd name="T38" fmla="*/ 33 w 81"/>
                <a:gd name="T39" fmla="*/ 45 h 67"/>
                <a:gd name="T40" fmla="*/ 39 w 81"/>
                <a:gd name="T41" fmla="*/ 42 h 67"/>
                <a:gd name="T42" fmla="*/ 32 w 81"/>
                <a:gd name="T43" fmla="*/ 33 h 67"/>
                <a:gd name="T44" fmla="*/ 39 w 81"/>
                <a:gd name="T45" fmla="*/ 25 h 67"/>
                <a:gd name="T46" fmla="*/ 41 w 81"/>
                <a:gd name="T47" fmla="*/ 23 h 67"/>
                <a:gd name="T48" fmla="*/ 48 w 81"/>
                <a:gd name="T49" fmla="*/ 28 h 67"/>
                <a:gd name="T50" fmla="*/ 46 w 81"/>
                <a:gd name="T51" fmla="*/ 34 h 67"/>
                <a:gd name="T52" fmla="*/ 41 w 81"/>
                <a:gd name="T53" fmla="*/ 27 h 67"/>
                <a:gd name="T54" fmla="*/ 48 w 81"/>
                <a:gd name="T55" fmla="*/ 42 h 67"/>
                <a:gd name="T56" fmla="*/ 47 w 81"/>
                <a:gd name="T57" fmla="*/ 52 h 67"/>
                <a:gd name="T58" fmla="*/ 34 w 81"/>
                <a:gd name="T59" fmla="*/ 3 h 67"/>
                <a:gd name="T60" fmla="*/ 56 w 81"/>
                <a:gd name="T61" fmla="*/ 13 h 67"/>
                <a:gd name="T62" fmla="*/ 61 w 81"/>
                <a:gd name="T63" fmla="*/ 16 h 67"/>
                <a:gd name="T64" fmla="*/ 50 w 81"/>
                <a:gd name="T65" fmla="*/ 0 h 67"/>
                <a:gd name="T66" fmla="*/ 20 w 81"/>
                <a:gd name="T67" fmla="*/ 13 h 67"/>
                <a:gd name="T68" fmla="*/ 24 w 81"/>
                <a:gd name="T6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67">
                  <a:moveTo>
                    <a:pt x="35" y="30"/>
                  </a:moveTo>
                  <a:cubicBezTo>
                    <a:pt x="35" y="32"/>
                    <a:pt x="37" y="33"/>
                    <a:pt x="39" y="3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7"/>
                    <a:pt x="37" y="28"/>
                  </a:cubicBezTo>
                  <a:cubicBezTo>
                    <a:pt x="36" y="29"/>
                    <a:pt x="35" y="29"/>
                    <a:pt x="35" y="30"/>
                  </a:cubicBezTo>
                  <a:close/>
                  <a:moveTo>
                    <a:pt x="41" y="43"/>
                  </a:move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3" y="52"/>
                    <a:pt x="44" y="51"/>
                  </a:cubicBezTo>
                  <a:cubicBezTo>
                    <a:pt x="45" y="50"/>
                    <a:pt x="45" y="49"/>
                    <a:pt x="45" y="48"/>
                  </a:cubicBezTo>
                  <a:cubicBezTo>
                    <a:pt x="45" y="47"/>
                    <a:pt x="45" y="47"/>
                    <a:pt x="44" y="46"/>
                  </a:cubicBezTo>
                  <a:cubicBezTo>
                    <a:pt x="44" y="45"/>
                    <a:pt x="43" y="44"/>
                    <a:pt x="41" y="43"/>
                  </a:cubicBezTo>
                  <a:close/>
                  <a:moveTo>
                    <a:pt x="64" y="13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2" y="15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4"/>
                    <a:pt x="25" y="15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0" y="20"/>
                    <a:pt x="0" y="3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9"/>
                    <a:pt x="8" y="67"/>
                    <a:pt x="17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3" y="67"/>
                    <a:pt x="81" y="59"/>
                    <a:pt x="81" y="5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20"/>
                    <a:pt x="73" y="13"/>
                    <a:pt x="64" y="13"/>
                  </a:cubicBezTo>
                  <a:close/>
                  <a:moveTo>
                    <a:pt x="47" y="52"/>
                  </a:moveTo>
                  <a:cubicBezTo>
                    <a:pt x="45" y="53"/>
                    <a:pt x="43" y="54"/>
                    <a:pt x="41" y="54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6" y="54"/>
                    <a:pt x="34" y="53"/>
                    <a:pt x="32" y="51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50"/>
                    <a:pt x="36" y="52"/>
                    <a:pt x="39" y="5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6" y="40"/>
                    <a:pt x="34" y="38"/>
                    <a:pt x="33" y="37"/>
                  </a:cubicBezTo>
                  <a:cubicBezTo>
                    <a:pt x="32" y="36"/>
                    <a:pt x="32" y="34"/>
                    <a:pt x="32" y="33"/>
                  </a:cubicBezTo>
                  <a:cubicBezTo>
                    <a:pt x="32" y="31"/>
                    <a:pt x="33" y="29"/>
                    <a:pt x="34" y="28"/>
                  </a:cubicBezTo>
                  <a:cubicBezTo>
                    <a:pt x="36" y="26"/>
                    <a:pt x="37" y="26"/>
                    <a:pt x="39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6"/>
                    <a:pt x="46" y="26"/>
                    <a:pt x="48" y="28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1"/>
                    <a:pt x="46" y="30"/>
                    <a:pt x="45" y="29"/>
                  </a:cubicBezTo>
                  <a:cubicBezTo>
                    <a:pt x="44" y="27"/>
                    <a:pt x="42" y="27"/>
                    <a:pt x="41" y="2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4" y="38"/>
                    <a:pt x="47" y="40"/>
                    <a:pt x="48" y="42"/>
                  </a:cubicBezTo>
                  <a:cubicBezTo>
                    <a:pt x="49" y="43"/>
                    <a:pt x="49" y="45"/>
                    <a:pt x="49" y="47"/>
                  </a:cubicBezTo>
                  <a:cubicBezTo>
                    <a:pt x="49" y="49"/>
                    <a:pt x="49" y="50"/>
                    <a:pt x="47" y="52"/>
                  </a:cubicBezTo>
                  <a:close/>
                  <a:moveTo>
                    <a:pt x="25" y="13"/>
                  </a:moveTo>
                  <a:cubicBezTo>
                    <a:pt x="26" y="7"/>
                    <a:pt x="29" y="3"/>
                    <a:pt x="34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2" y="3"/>
                    <a:pt x="55" y="7"/>
                    <a:pt x="56" y="13"/>
                  </a:cubicBezTo>
                  <a:cubicBezTo>
                    <a:pt x="57" y="14"/>
                    <a:pt x="57" y="15"/>
                    <a:pt x="57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4"/>
                    <a:pt x="61" y="13"/>
                  </a:cubicBezTo>
                  <a:cubicBezTo>
                    <a:pt x="59" y="5"/>
                    <a:pt x="55" y="0"/>
                    <a:pt x="5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2" y="5"/>
                    <a:pt x="20" y="13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5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0E07AF3-E3FB-4D76-B5AE-12EE3F26081B}"/>
              </a:ext>
            </a:extLst>
          </p:cNvPr>
          <p:cNvGrpSpPr/>
          <p:nvPr/>
        </p:nvGrpSpPr>
        <p:grpSpPr>
          <a:xfrm>
            <a:off x="5583992" y="2940792"/>
            <a:ext cx="753706" cy="766147"/>
            <a:chOff x="7445322" y="4269398"/>
            <a:chExt cx="1004941" cy="1021529"/>
          </a:xfrm>
        </p:grpSpPr>
        <p:pic>
          <p:nvPicPr>
            <p:cNvPr id="37" name="MH_Other_4">
              <a:extLst>
                <a:ext uri="{FF2B5EF4-FFF2-40B4-BE49-F238E27FC236}">
                  <a16:creationId xmlns:a16="http://schemas.microsoft.com/office/drawing/2014/main" id="{E67396B2-8AD2-4DD6-B581-868044F8694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screen"/>
            <a:stretch>
              <a:fillRect/>
            </a:stretch>
          </p:blipFill>
          <p:spPr>
            <a:xfrm>
              <a:off x="7445322" y="4269398"/>
              <a:ext cx="1004941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DADB053-3CAA-4A90-9C51-B8F460DAD542}"/>
                </a:ext>
              </a:extLst>
            </p:cNvPr>
            <p:cNvGrpSpPr/>
            <p:nvPr/>
          </p:nvGrpSpPr>
          <p:grpSpPr>
            <a:xfrm>
              <a:off x="7800872" y="4615747"/>
              <a:ext cx="313191" cy="313191"/>
              <a:chOff x="2996839" y="1292034"/>
              <a:chExt cx="275727" cy="275728"/>
            </a:xfrm>
            <a:solidFill>
              <a:schemeClr val="accent2"/>
            </a:solidFill>
          </p:grpSpPr>
          <p:sp>
            <p:nvSpPr>
              <p:cNvPr id="39" name="Freeform 302">
                <a:extLst>
                  <a:ext uri="{FF2B5EF4-FFF2-40B4-BE49-F238E27FC236}">
                    <a16:creationId xmlns:a16="http://schemas.microsoft.com/office/drawing/2014/main" id="{611F328F-6EE1-4AE2-9343-1880787B85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7851" y="1373047"/>
                <a:ext cx="194715" cy="194715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0" name="Freeform 303">
                <a:extLst>
                  <a:ext uri="{FF2B5EF4-FFF2-40B4-BE49-F238E27FC236}">
                    <a16:creationId xmlns:a16="http://schemas.microsoft.com/office/drawing/2014/main" id="{6E892A28-4E28-4071-AAD4-BB13AD590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6839" y="1292034"/>
                <a:ext cx="123651" cy="125072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1" name="Freeform 304">
                <a:extLst>
                  <a:ext uri="{FF2B5EF4-FFF2-40B4-BE49-F238E27FC236}">
                    <a16:creationId xmlns:a16="http://schemas.microsoft.com/office/drawing/2014/main" id="{DE9EE434-EE6A-4563-A18C-9CFB2FD5D3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6839" y="1417106"/>
                <a:ext cx="96646" cy="93804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42" name="MH_SubTitle_1">
            <a:extLst>
              <a:ext uri="{FF2B5EF4-FFF2-40B4-BE49-F238E27FC236}">
                <a16:creationId xmlns:a16="http://schemas.microsoft.com/office/drawing/2014/main" id="{60C00A75-F48B-4881-93B2-52382E5842C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34311" y="722994"/>
            <a:ext cx="2335578" cy="4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十二进制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sp>
        <p:nvSpPr>
          <p:cNvPr id="43" name="MH_SubTitle_1">
            <a:extLst>
              <a:ext uri="{FF2B5EF4-FFF2-40B4-BE49-F238E27FC236}">
                <a16:creationId xmlns:a16="http://schemas.microsoft.com/office/drawing/2014/main" id="{25CF1291-B922-4C6B-BCBF-2510AF3B55A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28413" y="1879603"/>
            <a:ext cx="2335578" cy="4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十六进制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sp>
        <p:nvSpPr>
          <p:cNvPr id="44" name="MH_SubTitle_1">
            <a:extLst>
              <a:ext uri="{FF2B5EF4-FFF2-40B4-BE49-F238E27FC236}">
                <a16:creationId xmlns:a16="http://schemas.microsoft.com/office/drawing/2014/main" id="{3DF0A9E3-D29E-40E6-AC98-D9C1C3A22C6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63912" y="3039516"/>
            <a:ext cx="2335578" cy="4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二十进制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sp>
        <p:nvSpPr>
          <p:cNvPr id="45" name="MH_SubTitle_1">
            <a:extLst>
              <a:ext uri="{FF2B5EF4-FFF2-40B4-BE49-F238E27FC236}">
                <a16:creationId xmlns:a16="http://schemas.microsoft.com/office/drawing/2014/main" id="{BEF927F4-01F8-43C1-B6F1-BBBC85655E7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9504" y="1747119"/>
            <a:ext cx="2335578" cy="4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八进制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sp>
        <p:nvSpPr>
          <p:cNvPr id="46" name="MH_SubTitle_1">
            <a:extLst>
              <a:ext uri="{FF2B5EF4-FFF2-40B4-BE49-F238E27FC236}">
                <a16:creationId xmlns:a16="http://schemas.microsoft.com/office/drawing/2014/main" id="{AB936CA4-17D6-4B64-8382-A5BF527BF6A8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39913" y="3007009"/>
            <a:ext cx="2335578" cy="4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二进制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62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E0AA47-7B6C-4AB3-A67E-68FBFA359C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4" t="29840" r="29292" b="22954"/>
          <a:stretch/>
        </p:blipFill>
        <p:spPr>
          <a:xfrm>
            <a:off x="535435" y="946490"/>
            <a:ext cx="2072327" cy="3186260"/>
          </a:xfrm>
          <a:prstGeom prst="rect">
            <a:avLst/>
          </a:prstGeom>
        </p:spPr>
      </p:pic>
      <p:sp>
        <p:nvSpPr>
          <p:cNvPr id="5" name="MH_SubTitle_1">
            <a:extLst>
              <a:ext uri="{FF2B5EF4-FFF2-40B4-BE49-F238E27FC236}">
                <a16:creationId xmlns:a16="http://schemas.microsoft.com/office/drawing/2014/main" id="{43259BD0-41FB-42FD-8A62-AAFE62BD2C4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04114" y="716438"/>
            <a:ext cx="1806113" cy="4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二十进制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5C85D3-17A3-414C-BF58-B408ADDC2B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61" y="2076345"/>
            <a:ext cx="1264191" cy="12661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90B057-B4F6-4624-9915-359D4EBA9E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572" y="1891506"/>
            <a:ext cx="1659509" cy="1662062"/>
          </a:xfrm>
          <a:prstGeom prst="rect">
            <a:avLst/>
          </a:prstGeom>
        </p:spPr>
      </p:pic>
      <p:sp>
        <p:nvSpPr>
          <p:cNvPr id="11" name="MH_SubTitle_1">
            <a:extLst>
              <a:ext uri="{FF2B5EF4-FFF2-40B4-BE49-F238E27FC236}">
                <a16:creationId xmlns:a16="http://schemas.microsoft.com/office/drawing/2014/main" id="{2A6C6EBB-0534-47AD-B1C1-FCAFEA9547C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1626" y="728935"/>
            <a:ext cx="1806113" cy="4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十二进制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C4F54A-85F1-425B-8219-294D74E3B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862" y="1691457"/>
            <a:ext cx="2627558" cy="2429862"/>
          </a:xfrm>
          <a:prstGeom prst="rect">
            <a:avLst/>
          </a:prstGeom>
        </p:spPr>
      </p:pic>
      <p:sp>
        <p:nvSpPr>
          <p:cNvPr id="13" name="MH_SubTitle_1">
            <a:extLst>
              <a:ext uri="{FF2B5EF4-FFF2-40B4-BE49-F238E27FC236}">
                <a16:creationId xmlns:a16="http://schemas.microsoft.com/office/drawing/2014/main" id="{D56A860E-DB70-41B9-92C6-E9E1900799B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00086" y="734609"/>
            <a:ext cx="1476646" cy="4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二进制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sp>
        <p:nvSpPr>
          <p:cNvPr id="14" name="new-idea_69628">
            <a:extLst>
              <a:ext uri="{FF2B5EF4-FFF2-40B4-BE49-F238E27FC236}">
                <a16:creationId xmlns:a16="http://schemas.microsoft.com/office/drawing/2014/main" id="{6114998E-FB78-49BF-99E5-F76D4AA0D3A1}"/>
              </a:ext>
            </a:extLst>
          </p:cNvPr>
          <p:cNvSpPr>
            <a:spLocks noChangeAspect="1"/>
          </p:cNvSpPr>
          <p:nvPr/>
        </p:nvSpPr>
        <p:spPr bwMode="auto">
          <a:xfrm>
            <a:off x="4760674" y="1938466"/>
            <a:ext cx="1528018" cy="1898977"/>
          </a:xfrm>
          <a:custGeom>
            <a:avLst/>
            <a:gdLst>
              <a:gd name="connsiteX0" fmla="*/ 218510 w 491355"/>
              <a:gd name="connsiteY0" fmla="*/ 191021 h 583294"/>
              <a:gd name="connsiteX1" fmla="*/ 291225 w 491355"/>
              <a:gd name="connsiteY1" fmla="*/ 263631 h 583294"/>
              <a:gd name="connsiteX2" fmla="*/ 263723 w 491355"/>
              <a:gd name="connsiteY2" fmla="*/ 320332 h 583294"/>
              <a:gd name="connsiteX3" fmla="*/ 259985 w 491355"/>
              <a:gd name="connsiteY3" fmla="*/ 327975 h 583294"/>
              <a:gd name="connsiteX4" fmla="*/ 259985 w 491355"/>
              <a:gd name="connsiteY4" fmla="*/ 346994 h 583294"/>
              <a:gd name="connsiteX5" fmla="*/ 237111 w 491355"/>
              <a:gd name="connsiteY5" fmla="*/ 369834 h 583294"/>
              <a:gd name="connsiteX6" fmla="*/ 199997 w 491355"/>
              <a:gd name="connsiteY6" fmla="*/ 369834 h 583294"/>
              <a:gd name="connsiteX7" fmla="*/ 177123 w 491355"/>
              <a:gd name="connsiteY7" fmla="*/ 346994 h 583294"/>
              <a:gd name="connsiteX8" fmla="*/ 177123 w 491355"/>
              <a:gd name="connsiteY8" fmla="*/ 327975 h 583294"/>
              <a:gd name="connsiteX9" fmla="*/ 173474 w 491355"/>
              <a:gd name="connsiteY9" fmla="*/ 320332 h 583294"/>
              <a:gd name="connsiteX10" fmla="*/ 146506 w 491355"/>
              <a:gd name="connsiteY10" fmla="*/ 254565 h 583294"/>
              <a:gd name="connsiteX11" fmla="*/ 210144 w 491355"/>
              <a:gd name="connsiteY11" fmla="*/ 191554 h 583294"/>
              <a:gd name="connsiteX12" fmla="*/ 218510 w 491355"/>
              <a:gd name="connsiteY12" fmla="*/ 191021 h 583294"/>
              <a:gd name="connsiteX13" fmla="*/ 208005 w 491355"/>
              <a:gd name="connsiteY13" fmla="*/ 172064 h 583294"/>
              <a:gd name="connsiteX14" fmla="*/ 127011 w 491355"/>
              <a:gd name="connsiteY14" fmla="*/ 252142 h 583294"/>
              <a:gd name="connsiteX15" fmla="*/ 157539 w 491355"/>
              <a:gd name="connsiteY15" fmla="*/ 332575 h 583294"/>
              <a:gd name="connsiteX16" fmla="*/ 157539 w 491355"/>
              <a:gd name="connsiteY16" fmla="*/ 346972 h 583294"/>
              <a:gd name="connsiteX17" fmla="*/ 186644 w 491355"/>
              <a:gd name="connsiteY17" fmla="*/ 387056 h 583294"/>
              <a:gd name="connsiteX18" fmla="*/ 186644 w 491355"/>
              <a:gd name="connsiteY18" fmla="*/ 403231 h 583294"/>
              <a:gd name="connsiteX19" fmla="*/ 203020 w 491355"/>
              <a:gd name="connsiteY19" fmla="*/ 419673 h 583294"/>
              <a:gd name="connsiteX20" fmla="*/ 234083 w 491355"/>
              <a:gd name="connsiteY20" fmla="*/ 419673 h 583294"/>
              <a:gd name="connsiteX21" fmla="*/ 250549 w 491355"/>
              <a:gd name="connsiteY21" fmla="*/ 403231 h 583294"/>
              <a:gd name="connsiteX22" fmla="*/ 250549 w 491355"/>
              <a:gd name="connsiteY22" fmla="*/ 387056 h 583294"/>
              <a:gd name="connsiteX23" fmla="*/ 279564 w 491355"/>
              <a:gd name="connsiteY23" fmla="*/ 346972 h 583294"/>
              <a:gd name="connsiteX24" fmla="*/ 279564 w 491355"/>
              <a:gd name="connsiteY24" fmla="*/ 332575 h 583294"/>
              <a:gd name="connsiteX25" fmla="*/ 310805 w 491355"/>
              <a:gd name="connsiteY25" fmla="*/ 263607 h 583294"/>
              <a:gd name="connsiteX26" fmla="*/ 208005 w 491355"/>
              <a:gd name="connsiteY26" fmla="*/ 172064 h 583294"/>
              <a:gd name="connsiteX27" fmla="*/ 121581 w 491355"/>
              <a:gd name="connsiteY27" fmla="*/ 119627 h 583294"/>
              <a:gd name="connsiteX28" fmla="*/ 117487 w 491355"/>
              <a:gd name="connsiteY28" fmla="*/ 121316 h 583294"/>
              <a:gd name="connsiteX29" fmla="*/ 111880 w 491355"/>
              <a:gd name="connsiteY29" fmla="*/ 126915 h 583294"/>
              <a:gd name="connsiteX30" fmla="*/ 111880 w 491355"/>
              <a:gd name="connsiteY30" fmla="*/ 135181 h 583294"/>
              <a:gd name="connsiteX31" fmla="*/ 129058 w 491355"/>
              <a:gd name="connsiteY31" fmla="*/ 152334 h 583294"/>
              <a:gd name="connsiteX32" fmla="*/ 133152 w 491355"/>
              <a:gd name="connsiteY32" fmla="*/ 154022 h 583294"/>
              <a:gd name="connsiteX33" fmla="*/ 137335 w 491355"/>
              <a:gd name="connsiteY33" fmla="*/ 152334 h 583294"/>
              <a:gd name="connsiteX34" fmla="*/ 142942 w 491355"/>
              <a:gd name="connsiteY34" fmla="*/ 146735 h 583294"/>
              <a:gd name="connsiteX35" fmla="*/ 142942 w 491355"/>
              <a:gd name="connsiteY35" fmla="*/ 138469 h 583294"/>
              <a:gd name="connsiteX36" fmla="*/ 125765 w 491355"/>
              <a:gd name="connsiteY36" fmla="*/ 121316 h 583294"/>
              <a:gd name="connsiteX37" fmla="*/ 121581 w 491355"/>
              <a:gd name="connsiteY37" fmla="*/ 119627 h 583294"/>
              <a:gd name="connsiteX38" fmla="*/ 315522 w 491355"/>
              <a:gd name="connsiteY38" fmla="*/ 117672 h 583294"/>
              <a:gd name="connsiteX39" fmla="*/ 311339 w 491355"/>
              <a:gd name="connsiteY39" fmla="*/ 119361 h 583294"/>
              <a:gd name="connsiteX40" fmla="*/ 294250 w 491355"/>
              <a:gd name="connsiteY40" fmla="*/ 136514 h 583294"/>
              <a:gd name="connsiteX41" fmla="*/ 294250 w 491355"/>
              <a:gd name="connsiteY41" fmla="*/ 144779 h 583294"/>
              <a:gd name="connsiteX42" fmla="*/ 299768 w 491355"/>
              <a:gd name="connsiteY42" fmla="*/ 150378 h 583294"/>
              <a:gd name="connsiteX43" fmla="*/ 303951 w 491355"/>
              <a:gd name="connsiteY43" fmla="*/ 152067 h 583294"/>
              <a:gd name="connsiteX44" fmla="*/ 308045 w 491355"/>
              <a:gd name="connsiteY44" fmla="*/ 150378 h 583294"/>
              <a:gd name="connsiteX45" fmla="*/ 325223 w 491355"/>
              <a:gd name="connsiteY45" fmla="*/ 133225 h 583294"/>
              <a:gd name="connsiteX46" fmla="*/ 325223 w 491355"/>
              <a:gd name="connsiteY46" fmla="*/ 124960 h 583294"/>
              <a:gd name="connsiteX47" fmla="*/ 319616 w 491355"/>
              <a:gd name="connsiteY47" fmla="*/ 119361 h 583294"/>
              <a:gd name="connsiteX48" fmla="*/ 315522 w 491355"/>
              <a:gd name="connsiteY48" fmla="*/ 117672 h 583294"/>
              <a:gd name="connsiteX49" fmla="*/ 214591 w 491355"/>
              <a:gd name="connsiteY49" fmla="*/ 82921 h 583294"/>
              <a:gd name="connsiteX50" fmla="*/ 208717 w 491355"/>
              <a:gd name="connsiteY50" fmla="*/ 88787 h 583294"/>
              <a:gd name="connsiteX51" fmla="*/ 208717 w 491355"/>
              <a:gd name="connsiteY51" fmla="*/ 121138 h 583294"/>
              <a:gd name="connsiteX52" fmla="*/ 214591 w 491355"/>
              <a:gd name="connsiteY52" fmla="*/ 127004 h 583294"/>
              <a:gd name="connsiteX53" fmla="*/ 222512 w 491355"/>
              <a:gd name="connsiteY53" fmla="*/ 127004 h 583294"/>
              <a:gd name="connsiteX54" fmla="*/ 228387 w 491355"/>
              <a:gd name="connsiteY54" fmla="*/ 121138 h 583294"/>
              <a:gd name="connsiteX55" fmla="*/ 228387 w 491355"/>
              <a:gd name="connsiteY55" fmla="*/ 88787 h 583294"/>
              <a:gd name="connsiteX56" fmla="*/ 222512 w 491355"/>
              <a:gd name="connsiteY56" fmla="*/ 82921 h 583294"/>
              <a:gd name="connsiteX57" fmla="*/ 249125 w 491355"/>
              <a:gd name="connsiteY57" fmla="*/ 0 h 583294"/>
              <a:gd name="connsiteX58" fmla="*/ 430337 w 491355"/>
              <a:gd name="connsiteY58" fmla="*/ 92342 h 583294"/>
              <a:gd name="connsiteX59" fmla="*/ 490504 w 491355"/>
              <a:gd name="connsiteY59" fmla="*/ 347239 h 583294"/>
              <a:gd name="connsiteX60" fmla="*/ 488368 w 491355"/>
              <a:gd name="connsiteY60" fmla="*/ 366436 h 583294"/>
              <a:gd name="connsiteX61" fmla="*/ 471279 w 491355"/>
              <a:gd name="connsiteY61" fmla="*/ 375502 h 583294"/>
              <a:gd name="connsiteX62" fmla="*/ 443421 w 491355"/>
              <a:gd name="connsiteY62" fmla="*/ 375502 h 583294"/>
              <a:gd name="connsiteX63" fmla="*/ 395448 w 491355"/>
              <a:gd name="connsiteY63" fmla="*/ 517081 h 583294"/>
              <a:gd name="connsiteX64" fmla="*/ 335548 w 491355"/>
              <a:gd name="connsiteY64" fmla="*/ 517259 h 583294"/>
              <a:gd name="connsiteX65" fmla="*/ 310894 w 491355"/>
              <a:gd name="connsiteY65" fmla="*/ 527391 h 583294"/>
              <a:gd name="connsiteX66" fmla="*/ 300569 w 491355"/>
              <a:gd name="connsiteY66" fmla="*/ 552010 h 583294"/>
              <a:gd name="connsiteX67" fmla="*/ 300569 w 491355"/>
              <a:gd name="connsiteY67" fmla="*/ 568452 h 583294"/>
              <a:gd name="connsiteX68" fmla="*/ 285705 w 491355"/>
              <a:gd name="connsiteY68" fmla="*/ 583294 h 583294"/>
              <a:gd name="connsiteX69" fmla="*/ 104315 w 491355"/>
              <a:gd name="connsiteY69" fmla="*/ 583294 h 583294"/>
              <a:gd name="connsiteX70" fmla="*/ 89362 w 491355"/>
              <a:gd name="connsiteY70" fmla="*/ 568452 h 583294"/>
              <a:gd name="connsiteX71" fmla="*/ 89362 w 491355"/>
              <a:gd name="connsiteY71" fmla="*/ 458601 h 583294"/>
              <a:gd name="connsiteX72" fmla="*/ 69603 w 491355"/>
              <a:gd name="connsiteY72" fmla="*/ 413096 h 583294"/>
              <a:gd name="connsiteX73" fmla="*/ 1159 w 491355"/>
              <a:gd name="connsiteY73" fmla="*/ 186196 h 583294"/>
              <a:gd name="connsiteX74" fmla="*/ 249125 w 491355"/>
              <a:gd name="connsiteY74" fmla="*/ 0 h 58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91355" h="583294">
                <a:moveTo>
                  <a:pt x="218510" y="191021"/>
                </a:moveTo>
                <a:cubicBezTo>
                  <a:pt x="258561" y="191021"/>
                  <a:pt x="291225" y="223638"/>
                  <a:pt x="291225" y="263631"/>
                </a:cubicBezTo>
                <a:cubicBezTo>
                  <a:pt x="291225" y="285760"/>
                  <a:pt x="281168" y="306467"/>
                  <a:pt x="263723" y="320332"/>
                </a:cubicBezTo>
                <a:cubicBezTo>
                  <a:pt x="261320" y="322198"/>
                  <a:pt x="259985" y="325042"/>
                  <a:pt x="259985" y="327975"/>
                </a:cubicBezTo>
                <a:lnTo>
                  <a:pt x="259985" y="346994"/>
                </a:lnTo>
                <a:cubicBezTo>
                  <a:pt x="259985" y="359614"/>
                  <a:pt x="249750" y="369834"/>
                  <a:pt x="237111" y="369834"/>
                </a:cubicBezTo>
                <a:lnTo>
                  <a:pt x="199997" y="369834"/>
                </a:lnTo>
                <a:cubicBezTo>
                  <a:pt x="187359" y="369834"/>
                  <a:pt x="177123" y="359614"/>
                  <a:pt x="177123" y="346994"/>
                </a:cubicBezTo>
                <a:lnTo>
                  <a:pt x="177123" y="327975"/>
                </a:lnTo>
                <a:cubicBezTo>
                  <a:pt x="177123" y="325042"/>
                  <a:pt x="175788" y="322198"/>
                  <a:pt x="173474" y="320332"/>
                </a:cubicBezTo>
                <a:cubicBezTo>
                  <a:pt x="153449" y="304512"/>
                  <a:pt x="143391" y="279894"/>
                  <a:pt x="146506" y="254565"/>
                </a:cubicBezTo>
                <a:cubicBezTo>
                  <a:pt x="150422" y="221682"/>
                  <a:pt x="177212" y="195198"/>
                  <a:pt x="210144" y="191554"/>
                </a:cubicBezTo>
                <a:cubicBezTo>
                  <a:pt x="212992" y="191199"/>
                  <a:pt x="215751" y="191021"/>
                  <a:pt x="218510" y="191021"/>
                </a:cubicBezTo>
                <a:close/>
                <a:moveTo>
                  <a:pt x="208005" y="172064"/>
                </a:moveTo>
                <a:cubicBezTo>
                  <a:pt x="166084" y="176686"/>
                  <a:pt x="132084" y="210370"/>
                  <a:pt x="127011" y="252142"/>
                </a:cubicBezTo>
                <a:cubicBezTo>
                  <a:pt x="123273" y="282715"/>
                  <a:pt x="134665" y="312400"/>
                  <a:pt x="157539" y="332575"/>
                </a:cubicBezTo>
                <a:lnTo>
                  <a:pt x="157539" y="346972"/>
                </a:lnTo>
                <a:cubicBezTo>
                  <a:pt x="157539" y="365636"/>
                  <a:pt x="169733" y="381368"/>
                  <a:pt x="186644" y="387056"/>
                </a:cubicBezTo>
                <a:lnTo>
                  <a:pt x="186644" y="403231"/>
                </a:lnTo>
                <a:cubicBezTo>
                  <a:pt x="186644" y="412296"/>
                  <a:pt x="193942" y="419673"/>
                  <a:pt x="203020" y="419673"/>
                </a:cubicBezTo>
                <a:lnTo>
                  <a:pt x="234083" y="419673"/>
                </a:lnTo>
                <a:cubicBezTo>
                  <a:pt x="243161" y="419673"/>
                  <a:pt x="250549" y="412296"/>
                  <a:pt x="250549" y="403231"/>
                </a:cubicBezTo>
                <a:lnTo>
                  <a:pt x="250549" y="387056"/>
                </a:lnTo>
                <a:cubicBezTo>
                  <a:pt x="267370" y="381368"/>
                  <a:pt x="279564" y="365636"/>
                  <a:pt x="279564" y="346972"/>
                </a:cubicBezTo>
                <a:lnTo>
                  <a:pt x="279564" y="332575"/>
                </a:lnTo>
                <a:cubicBezTo>
                  <a:pt x="299501" y="315066"/>
                  <a:pt x="310805" y="290181"/>
                  <a:pt x="310805" y="263607"/>
                </a:cubicBezTo>
                <a:cubicBezTo>
                  <a:pt x="310805" y="209303"/>
                  <a:pt x="263721" y="165843"/>
                  <a:pt x="208005" y="172064"/>
                </a:cubicBezTo>
                <a:close/>
                <a:moveTo>
                  <a:pt x="121581" y="119627"/>
                </a:moveTo>
                <a:cubicBezTo>
                  <a:pt x="120068" y="119627"/>
                  <a:pt x="118555" y="120249"/>
                  <a:pt x="117487" y="121316"/>
                </a:cubicBezTo>
                <a:lnTo>
                  <a:pt x="111880" y="126915"/>
                </a:lnTo>
                <a:cubicBezTo>
                  <a:pt x="109566" y="129137"/>
                  <a:pt x="109566" y="132870"/>
                  <a:pt x="111880" y="135181"/>
                </a:cubicBezTo>
                <a:lnTo>
                  <a:pt x="129058" y="152334"/>
                </a:lnTo>
                <a:cubicBezTo>
                  <a:pt x="130126" y="153400"/>
                  <a:pt x="131639" y="154022"/>
                  <a:pt x="133152" y="154022"/>
                </a:cubicBezTo>
                <a:cubicBezTo>
                  <a:pt x="134754" y="154022"/>
                  <a:pt x="136267" y="153400"/>
                  <a:pt x="137335" y="152334"/>
                </a:cubicBezTo>
                <a:lnTo>
                  <a:pt x="142942" y="146735"/>
                </a:lnTo>
                <a:cubicBezTo>
                  <a:pt x="145168" y="144424"/>
                  <a:pt x="145168" y="140691"/>
                  <a:pt x="142942" y="138469"/>
                </a:cubicBezTo>
                <a:lnTo>
                  <a:pt x="125765" y="121316"/>
                </a:lnTo>
                <a:cubicBezTo>
                  <a:pt x="124697" y="120249"/>
                  <a:pt x="123184" y="119627"/>
                  <a:pt x="121581" y="119627"/>
                </a:cubicBezTo>
                <a:close/>
                <a:moveTo>
                  <a:pt x="315522" y="117672"/>
                </a:moveTo>
                <a:cubicBezTo>
                  <a:pt x="313920" y="117672"/>
                  <a:pt x="312496" y="118294"/>
                  <a:pt x="311339" y="119361"/>
                </a:cubicBezTo>
                <a:lnTo>
                  <a:pt x="294250" y="136514"/>
                </a:lnTo>
                <a:cubicBezTo>
                  <a:pt x="291936" y="138825"/>
                  <a:pt x="291936" y="142468"/>
                  <a:pt x="294250" y="144779"/>
                </a:cubicBezTo>
                <a:lnTo>
                  <a:pt x="299768" y="150378"/>
                </a:lnTo>
                <a:cubicBezTo>
                  <a:pt x="300925" y="151445"/>
                  <a:pt x="302349" y="152067"/>
                  <a:pt x="303951" y="152067"/>
                </a:cubicBezTo>
                <a:cubicBezTo>
                  <a:pt x="305464" y="152067"/>
                  <a:pt x="306977" y="151445"/>
                  <a:pt x="308045" y="150378"/>
                </a:cubicBezTo>
                <a:lnTo>
                  <a:pt x="325223" y="133225"/>
                </a:lnTo>
                <a:cubicBezTo>
                  <a:pt x="327537" y="130915"/>
                  <a:pt x="327537" y="127271"/>
                  <a:pt x="325223" y="124960"/>
                </a:cubicBezTo>
                <a:lnTo>
                  <a:pt x="319616" y="119361"/>
                </a:lnTo>
                <a:cubicBezTo>
                  <a:pt x="318548" y="118294"/>
                  <a:pt x="317035" y="117672"/>
                  <a:pt x="315522" y="117672"/>
                </a:cubicBezTo>
                <a:close/>
                <a:moveTo>
                  <a:pt x="214591" y="82921"/>
                </a:moveTo>
                <a:cubicBezTo>
                  <a:pt x="211387" y="82921"/>
                  <a:pt x="208717" y="85588"/>
                  <a:pt x="208717" y="88787"/>
                </a:cubicBezTo>
                <a:lnTo>
                  <a:pt x="208717" y="121138"/>
                </a:lnTo>
                <a:cubicBezTo>
                  <a:pt x="208717" y="124427"/>
                  <a:pt x="211387" y="127004"/>
                  <a:pt x="214591" y="127004"/>
                </a:cubicBezTo>
                <a:lnTo>
                  <a:pt x="222512" y="127004"/>
                </a:lnTo>
                <a:cubicBezTo>
                  <a:pt x="225716" y="127004"/>
                  <a:pt x="228387" y="124427"/>
                  <a:pt x="228387" y="121138"/>
                </a:cubicBezTo>
                <a:lnTo>
                  <a:pt x="228387" y="88787"/>
                </a:lnTo>
                <a:cubicBezTo>
                  <a:pt x="228387" y="85588"/>
                  <a:pt x="225716" y="82921"/>
                  <a:pt x="222512" y="82921"/>
                </a:cubicBezTo>
                <a:close/>
                <a:moveTo>
                  <a:pt x="249125" y="0"/>
                </a:moveTo>
                <a:cubicBezTo>
                  <a:pt x="328071" y="0"/>
                  <a:pt x="396427" y="37506"/>
                  <a:pt x="430337" y="92342"/>
                </a:cubicBezTo>
                <a:cubicBezTo>
                  <a:pt x="449384" y="116961"/>
                  <a:pt x="478489" y="280404"/>
                  <a:pt x="490504" y="347239"/>
                </a:cubicBezTo>
                <a:cubicBezTo>
                  <a:pt x="491661" y="353905"/>
                  <a:pt x="492195" y="360748"/>
                  <a:pt x="488368" y="366436"/>
                </a:cubicBezTo>
                <a:cubicBezTo>
                  <a:pt x="484452" y="372124"/>
                  <a:pt x="478044" y="375502"/>
                  <a:pt x="471279" y="375502"/>
                </a:cubicBezTo>
                <a:lnTo>
                  <a:pt x="443421" y="375502"/>
                </a:lnTo>
                <a:cubicBezTo>
                  <a:pt x="431761" y="455046"/>
                  <a:pt x="445735" y="510593"/>
                  <a:pt x="395448" y="517081"/>
                </a:cubicBezTo>
                <a:cubicBezTo>
                  <a:pt x="392243" y="517437"/>
                  <a:pt x="361270" y="517437"/>
                  <a:pt x="335548" y="517259"/>
                </a:cubicBezTo>
                <a:cubicBezTo>
                  <a:pt x="326291" y="517259"/>
                  <a:pt x="317391" y="520903"/>
                  <a:pt x="310894" y="527391"/>
                </a:cubicBezTo>
                <a:cubicBezTo>
                  <a:pt x="304307" y="533879"/>
                  <a:pt x="300569" y="542767"/>
                  <a:pt x="300569" y="552010"/>
                </a:cubicBezTo>
                <a:lnTo>
                  <a:pt x="300569" y="568452"/>
                </a:lnTo>
                <a:cubicBezTo>
                  <a:pt x="300569" y="576628"/>
                  <a:pt x="293983" y="583294"/>
                  <a:pt x="285705" y="583294"/>
                </a:cubicBezTo>
                <a:lnTo>
                  <a:pt x="104315" y="583294"/>
                </a:lnTo>
                <a:cubicBezTo>
                  <a:pt x="96037" y="583294"/>
                  <a:pt x="89362" y="576628"/>
                  <a:pt x="89362" y="568452"/>
                </a:cubicBezTo>
                <a:lnTo>
                  <a:pt x="89362" y="458601"/>
                </a:lnTo>
                <a:cubicBezTo>
                  <a:pt x="89362" y="441359"/>
                  <a:pt x="82242" y="424917"/>
                  <a:pt x="69603" y="413096"/>
                </a:cubicBezTo>
                <a:cubicBezTo>
                  <a:pt x="37472" y="383056"/>
                  <a:pt x="-7831" y="348306"/>
                  <a:pt x="1159" y="186196"/>
                </a:cubicBezTo>
                <a:cubicBezTo>
                  <a:pt x="10326" y="20619"/>
                  <a:pt x="136534" y="0"/>
                  <a:pt x="2491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943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/>
      <p:bldP spid="11" grpId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c13f99c-7771-46c7-a138-209b12ea9db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6093208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7445"/>
      </a:accent1>
      <a:accent2>
        <a:srgbClr val="E94744"/>
      </a:accent2>
      <a:accent3>
        <a:srgbClr val="009288"/>
      </a:accent3>
      <a:accent4>
        <a:srgbClr val="015A7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造字工房悦黑（非商用）常规体"/>
        <a:cs typeface=""/>
      </a:majorFont>
      <a:minorFont>
        <a:latin typeface="Agency FB"/>
        <a:ea typeface="造字工房悦黑（非商用）常规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76200" cap="flat" cmpd="sng" algn="ctr">
          <a:noFill/>
          <a:prstDash val="solid"/>
          <a:miter lim="800000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Arial" panose="020B0604020202020204"/>
            <a:ea typeface="微软雅黑" panose="020B050302020402020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2321</TotalTime>
  <Words>557</Words>
  <Application>Microsoft Office PowerPoint</Application>
  <PresentationFormat>全屏显示(16:9)</PresentationFormat>
  <Paragraphs>234</Paragraphs>
  <Slides>25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Arial Unicode MS</vt:lpstr>
      <vt:lpstr>I.Ngaan</vt:lpstr>
      <vt:lpstr>Lato Light</vt:lpstr>
      <vt:lpstr>等线</vt:lpstr>
      <vt:lpstr>方正卡通简体</vt:lpstr>
      <vt:lpstr>华文琥珀</vt:lpstr>
      <vt:lpstr>华文隶书</vt:lpstr>
      <vt:lpstr>华文新魏</vt:lpstr>
      <vt:lpstr>楷体</vt:lpstr>
      <vt:lpstr>庞门正道粗书体</vt:lpstr>
      <vt:lpstr>手书体</vt:lpstr>
      <vt:lpstr>宋体</vt:lpstr>
      <vt:lpstr>微软雅黑</vt:lpstr>
      <vt:lpstr>文泉驿微米黑</vt:lpstr>
      <vt:lpstr>杨任东竹石体-Semibold</vt:lpstr>
      <vt:lpstr>造字工房悦黑（非商用）常规体</vt:lpstr>
      <vt:lpstr>站酷快乐体2016修订版</vt:lpstr>
      <vt:lpstr>Agency FB</vt:lpstr>
      <vt:lpstr>Arial</vt:lpstr>
      <vt:lpstr>Brush Script Std</vt:lpstr>
      <vt:lpstr>Calibri</vt:lpstr>
      <vt:lpstr>Ink Free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十进制</vt:lpstr>
      <vt:lpstr>PowerPoint 演示文稿</vt:lpstr>
      <vt:lpstr>PowerPoint 演示文稿</vt:lpstr>
      <vt:lpstr>二进制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八进制</vt:lpstr>
      <vt:lpstr>十六进制</vt:lpstr>
      <vt:lpstr>进制表示</vt:lpstr>
      <vt:lpstr>知识回顾</vt:lpstr>
      <vt:lpstr>提升练习</vt:lpstr>
      <vt:lpstr>PowerPoint 演示文稿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微立体述职报告</dc:title>
  <dc:creator>第一PPT</dc:creator>
  <cp:keywords>www.1ppt.com</cp:keywords>
  <dc:description>www.1ppt.com</dc:description>
  <cp:lastModifiedBy>DELL</cp:lastModifiedBy>
  <cp:revision>499</cp:revision>
  <dcterms:created xsi:type="dcterms:W3CDTF">2015-12-15T14:14:00Z</dcterms:created>
  <dcterms:modified xsi:type="dcterms:W3CDTF">2020-02-21T12:31:17Z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